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10733" r:id="rId3"/>
    <p:sldId id="10758" r:id="rId5"/>
    <p:sldId id="10759" r:id="rId6"/>
    <p:sldId id="10757" r:id="rId7"/>
    <p:sldId id="10760" r:id="rId8"/>
    <p:sldId id="10761" r:id="rId9"/>
    <p:sldId id="10762" r:id="rId10"/>
    <p:sldId id="10735" r:id="rId11"/>
    <p:sldId id="10706" r:id="rId12"/>
    <p:sldId id="10708" r:id="rId13"/>
    <p:sldId id="10726" r:id="rId14"/>
    <p:sldId id="10707" r:id="rId15"/>
    <p:sldId id="10709" r:id="rId16"/>
    <p:sldId id="10736" r:id="rId17"/>
    <p:sldId id="10728" r:id="rId18"/>
    <p:sldId id="10710" r:id="rId19"/>
    <p:sldId id="10716" r:id="rId20"/>
    <p:sldId id="10718" r:id="rId21"/>
    <p:sldId id="10737" r:id="rId22"/>
    <p:sldId id="10719" r:id="rId23"/>
    <p:sldId id="10720" r:id="rId24"/>
    <p:sldId id="10722" r:id="rId25"/>
    <p:sldId id="10727" r:id="rId26"/>
    <p:sldId id="10738" r:id="rId27"/>
    <p:sldId id="1037" r:id="rId28"/>
    <p:sldId id="10721" r:id="rId29"/>
    <p:sldId id="931" r:id="rId30"/>
    <p:sldId id="10729" r:id="rId31"/>
    <p:sldId id="10739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53A6AB"/>
    <a:srgbClr val="FFFFFF"/>
    <a:srgbClr val="80C3B8"/>
    <a:srgbClr val="8DD7CB"/>
    <a:srgbClr val="88D0C4"/>
    <a:srgbClr val="85CBBF"/>
    <a:srgbClr val="FFDD61"/>
    <a:srgbClr val="EDA78E"/>
    <a:srgbClr val="8E26D4"/>
    <a:srgbClr val="E26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80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84" y="306"/>
      </p:cViewPr>
      <p:guideLst>
        <p:guide orient="horz" pos="2144"/>
        <p:guide pos="38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AEDAD-4AAA-4332-A122-8B882694D4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E2F3C1-C59E-48F6-8DEF-20218FEFF9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F3C1-C59E-48F6-8DEF-20218FEFF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2F3C1-C59E-48F6-8DEF-20218FEFF9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CE2F3C1-C59E-48F6-8DEF-20218FEFF9F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口腔（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oral cavity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）是消化道的起始部分。口腔的前壁为唇、侧壁为颊、顶为腭、口腔底为黏膜和肌等结构。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口腔借上、下牙弓分为前外侧部的口腔前庭（oral vestibule）和后内侧部的固有口腔（oral cavity proper）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口腔（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oral cavity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）是消化道的起始部分。口腔的前壁为唇、侧壁为颊、顶为腭、口腔底为黏膜和肌等结构。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口腔借上、下牙弓分为前外侧部的口腔前庭（oral vestibule）和后内侧部的固有口腔（oral cavity proper）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口腔（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oral cavity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）是消化道的起始部分。口腔的前壁为唇、侧壁为颊、顶为腭、口腔底为黏膜和肌等结构。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口腔借上、下牙弓分为前外侧部的口腔前庭（oral vestibule）和后内侧部的固有口腔（oral cavity proper）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口腔（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oral cavity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）是消化道的起始部分。口腔的前壁为唇、侧壁为颊、顶为腭、口腔底为黏膜和肌等结构。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口腔借上、下牙弓分为前外侧部的口腔前庭（oral vestibule）和后内侧部的固有口腔（oral cavity proper）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口腔（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oral cavity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）是消化道的起始部分。口腔的前壁为唇、侧壁为颊、顶为腭、口腔底为黏膜和肌等结构。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口腔借上、下牙弓分为前外侧部的口腔前庭（oral vestibule）和后内侧部的固有口腔（oral cavity proper）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80F16-C61B-45B6-A628-A02C6E8471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507409" cy="6858000"/>
          </a:xfrm>
          <a:custGeom>
            <a:avLst/>
            <a:gdLst>
              <a:gd name="connsiteX0" fmla="*/ 0 w 5507409"/>
              <a:gd name="connsiteY0" fmla="*/ 0 h 6858000"/>
              <a:gd name="connsiteX1" fmla="*/ 199089 w 5507409"/>
              <a:gd name="connsiteY1" fmla="*/ 0 h 6858000"/>
              <a:gd name="connsiteX2" fmla="*/ 716087 w 5507409"/>
              <a:gd name="connsiteY2" fmla="*/ 0 h 6858000"/>
              <a:gd name="connsiteX3" fmla="*/ 915176 w 5507409"/>
              <a:gd name="connsiteY3" fmla="*/ 0 h 6858000"/>
              <a:gd name="connsiteX4" fmla="*/ 4592233 w 5507409"/>
              <a:gd name="connsiteY4" fmla="*/ 0 h 6858000"/>
              <a:gd name="connsiteX5" fmla="*/ 4791322 w 5507409"/>
              <a:gd name="connsiteY5" fmla="*/ 0 h 6858000"/>
              <a:gd name="connsiteX6" fmla="*/ 5308320 w 5507409"/>
              <a:gd name="connsiteY6" fmla="*/ 0 h 6858000"/>
              <a:gd name="connsiteX7" fmla="*/ 5507409 w 5507409"/>
              <a:gd name="connsiteY7" fmla="*/ 0 h 6858000"/>
              <a:gd name="connsiteX8" fmla="*/ 1882476 w 5507409"/>
              <a:gd name="connsiteY8" fmla="*/ 6858000 h 6858000"/>
              <a:gd name="connsiteX9" fmla="*/ 1683387 w 5507409"/>
              <a:gd name="connsiteY9" fmla="*/ 6858000 h 6858000"/>
              <a:gd name="connsiteX10" fmla="*/ 1166389 w 5507409"/>
              <a:gd name="connsiteY10" fmla="*/ 6858000 h 6858000"/>
              <a:gd name="connsiteX11" fmla="*/ 967300 w 5507409"/>
              <a:gd name="connsiteY11" fmla="*/ 6858000 h 6858000"/>
              <a:gd name="connsiteX12" fmla="*/ 915176 w 5507409"/>
              <a:gd name="connsiteY12" fmla="*/ 6858000 h 6858000"/>
              <a:gd name="connsiteX13" fmla="*/ 716087 w 5507409"/>
              <a:gd name="connsiteY13" fmla="*/ 6858000 h 6858000"/>
              <a:gd name="connsiteX14" fmla="*/ 199089 w 5507409"/>
              <a:gd name="connsiteY14" fmla="*/ 6858000 h 6858000"/>
              <a:gd name="connsiteX15" fmla="*/ 0 w 550740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07409" h="6858000">
                <a:moveTo>
                  <a:pt x="0" y="0"/>
                </a:moveTo>
                <a:lnTo>
                  <a:pt x="199089" y="0"/>
                </a:lnTo>
                <a:lnTo>
                  <a:pt x="716087" y="0"/>
                </a:lnTo>
                <a:lnTo>
                  <a:pt x="915176" y="0"/>
                </a:lnTo>
                <a:lnTo>
                  <a:pt x="4592233" y="0"/>
                </a:lnTo>
                <a:lnTo>
                  <a:pt x="4791322" y="0"/>
                </a:lnTo>
                <a:lnTo>
                  <a:pt x="5308320" y="0"/>
                </a:lnTo>
                <a:lnTo>
                  <a:pt x="5507409" y="0"/>
                </a:lnTo>
                <a:lnTo>
                  <a:pt x="1882476" y="6858000"/>
                </a:lnTo>
                <a:lnTo>
                  <a:pt x="1683387" y="6858000"/>
                </a:lnTo>
                <a:lnTo>
                  <a:pt x="1166389" y="6858000"/>
                </a:lnTo>
                <a:lnTo>
                  <a:pt x="967300" y="6858000"/>
                </a:lnTo>
                <a:lnTo>
                  <a:pt x="915176" y="6858000"/>
                </a:lnTo>
                <a:lnTo>
                  <a:pt x="716087" y="6858000"/>
                </a:lnTo>
                <a:lnTo>
                  <a:pt x="1990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45E4F-5698-48A2-BF2A-A235F7AF1B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E6F1-E71C-431D-886F-9EC9F3A069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jpe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.sv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.sv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svg"/><Relationship Id="rId8" Type="http://schemas.openxmlformats.org/officeDocument/2006/relationships/image" Target="../media/image9.png"/><Relationship Id="rId7" Type="http://schemas.openxmlformats.org/officeDocument/2006/relationships/image" Target="../media/image3.svg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3" Type="http://schemas.openxmlformats.org/officeDocument/2006/relationships/notesSlide" Target="../notesSlides/notesSlide20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.svg"/><Relationship Id="rId10" Type="http://schemas.openxmlformats.org/officeDocument/2006/relationships/image" Target="../media/image17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jpeg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.sv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.sv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353301" y="0"/>
            <a:ext cx="4838698" cy="5724525"/>
          </a:xfrm>
          <a:prstGeom prst="rect">
            <a:avLst/>
          </a:prstGeom>
          <a:gradFill flip="none" rotWithShape="1">
            <a:gsLst>
              <a:gs pos="0">
                <a:srgbClr val="80C3B8"/>
              </a:gs>
              <a:gs pos="100000">
                <a:srgbClr val="8DD7C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39024" y="5724525"/>
            <a:ext cx="4752975" cy="1133475"/>
          </a:xfrm>
          <a:prstGeom prst="rect">
            <a:avLst/>
          </a:prstGeom>
          <a:solidFill>
            <a:srgbClr val="53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4"/>
          <a:stretch>
            <a:fillRect/>
          </a:stretch>
        </p:blipFill>
        <p:spPr>
          <a:xfrm>
            <a:off x="1" y="0"/>
            <a:ext cx="7439024" cy="6858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89727" y="71101"/>
            <a:ext cx="11773673" cy="6526602"/>
            <a:chOff x="189727" y="71101"/>
            <a:chExt cx="11773673" cy="6526602"/>
          </a:xfrm>
        </p:grpSpPr>
        <p:sp>
          <p:nvSpPr>
            <p:cNvPr id="9" name="文本框 8"/>
            <p:cNvSpPr txBox="1"/>
            <p:nvPr/>
          </p:nvSpPr>
          <p:spPr>
            <a:xfrm rot="16200000">
              <a:off x="-2681572" y="3290500"/>
              <a:ext cx="6019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&lt;&lt;&lt;&lt;&lt;&lt;&lt;&lt;&lt;&lt;&lt;&lt;&lt;&lt;&lt;&lt;&lt;&lt;&lt;&lt;&lt;&lt;&lt;&lt;&lt;&lt;&lt;&lt;&lt;&lt;&lt;&lt;&lt;&lt;&lt;</a:t>
              </a:r>
              <a:endParaRPr lang="zh-CN" altLang="en-US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8226" y="71101"/>
              <a:ext cx="6019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&lt;&lt;&lt;&lt;&lt;&lt;&lt;&lt;&lt;&lt;&lt;&lt;&lt;&lt;&lt;&lt;&lt;&lt;&lt;&lt;&lt;&lt;&lt;&lt;&lt;&lt;&lt;&lt;&lt;&lt;&lt;&lt;&lt;&lt;&lt;</a:t>
              </a:r>
              <a:endParaRPr lang="zh-CN" altLang="en-US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13" name="直接连接符 12"/>
            <p:cNvCxnSpPr>
              <a:stCxn id="22" idx="3"/>
            </p:cNvCxnSpPr>
            <p:nvPr/>
          </p:nvCxnSpPr>
          <p:spPr>
            <a:xfrm>
              <a:off x="6347823" y="209601"/>
              <a:ext cx="56155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619135" y="6597702"/>
              <a:ext cx="11344264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1963400" y="209600"/>
              <a:ext cx="0" cy="63881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29" r="7108"/>
          <a:stretch>
            <a:fillRect/>
          </a:stretch>
        </p:blipFill>
        <p:spPr>
          <a:xfrm>
            <a:off x="8096250" y="347980"/>
            <a:ext cx="3082925" cy="59664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0744200" y="5238115"/>
            <a:ext cx="794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Lewin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67407" y="1412776"/>
            <a:ext cx="5030959" cy="4535610"/>
            <a:chOff x="767407" y="1412776"/>
            <a:chExt cx="5030959" cy="4535610"/>
          </a:xfrm>
        </p:grpSpPr>
        <p:sp>
          <p:nvSpPr>
            <p:cNvPr id="4" name="ïśliḑê"/>
            <p:cNvSpPr/>
            <p:nvPr/>
          </p:nvSpPr>
          <p:spPr>
            <a:xfrm>
              <a:off x="1639544" y="2284914"/>
              <a:ext cx="2791334" cy="2791334"/>
            </a:xfrm>
            <a:prstGeom prst="arc">
              <a:avLst>
                <a:gd name="adj1" fmla="val 21244691"/>
                <a:gd name="adj2" fmla="val 15268458"/>
              </a:avLst>
            </a:prstGeom>
            <a:ln w="73025" cap="rnd">
              <a:solidFill>
                <a:srgbClr val="53A6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" name="íŝ1ïďe"/>
            <p:cNvSpPr/>
            <p:nvPr/>
          </p:nvSpPr>
          <p:spPr>
            <a:xfrm>
              <a:off x="2204754" y="2850123"/>
              <a:ext cx="1660918" cy="1660918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" name="îşlíḋê"/>
            <p:cNvSpPr/>
            <p:nvPr/>
          </p:nvSpPr>
          <p:spPr>
            <a:xfrm>
              <a:off x="1270056" y="1915427"/>
              <a:ext cx="3530311" cy="3530309"/>
            </a:xfrm>
            <a:prstGeom prst="arc">
              <a:avLst>
                <a:gd name="adj1" fmla="val 11926710"/>
                <a:gd name="adj2" fmla="val 1730256"/>
              </a:avLst>
            </a:prstGeom>
            <a:ln w="73025" cap="rnd">
              <a:solidFill>
                <a:srgbClr val="53A6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" name="îsļíḑe"/>
            <p:cNvSpPr/>
            <p:nvPr/>
          </p:nvSpPr>
          <p:spPr>
            <a:xfrm>
              <a:off x="4003513" y="2221279"/>
              <a:ext cx="558411" cy="558411"/>
            </a:xfrm>
            <a:prstGeom prst="ellipse">
              <a:avLst/>
            </a:prstGeom>
            <a:solidFill>
              <a:srgbClr val="85CB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8" name="í$ḷîďé"/>
            <p:cNvSpPr/>
            <p:nvPr/>
          </p:nvSpPr>
          <p:spPr bwMode="auto">
            <a:xfrm>
              <a:off x="4180139" y="2393496"/>
              <a:ext cx="205160" cy="205160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9" name="íṧļíḍè"/>
            <p:cNvSpPr/>
            <p:nvPr/>
          </p:nvSpPr>
          <p:spPr>
            <a:xfrm>
              <a:off x="1670522" y="4311084"/>
              <a:ext cx="558411" cy="558411"/>
            </a:xfrm>
            <a:prstGeom prst="ellipse">
              <a:avLst/>
            </a:prstGeom>
            <a:solidFill>
              <a:srgbClr val="85CB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íṥļiḑè"/>
            <p:cNvSpPr/>
            <p:nvPr/>
          </p:nvSpPr>
          <p:spPr bwMode="auto">
            <a:xfrm>
              <a:off x="1847148" y="4483301"/>
              <a:ext cx="205160" cy="205160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1" name="îśḷíḋe"/>
            <p:cNvSpPr/>
            <p:nvPr/>
          </p:nvSpPr>
          <p:spPr>
            <a:xfrm rot="5400000">
              <a:off x="767407" y="1412776"/>
              <a:ext cx="4535610" cy="4535610"/>
            </a:xfrm>
            <a:prstGeom prst="arc">
              <a:avLst>
                <a:gd name="adj1" fmla="val 11926710"/>
                <a:gd name="adj2" fmla="val 1730256"/>
              </a:avLst>
            </a:prstGeom>
            <a:ln w="73025" cap="rnd">
              <a:solidFill>
                <a:srgbClr val="53A6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2" name="iSļíḍe"/>
            <p:cNvSpPr/>
            <p:nvPr/>
          </p:nvSpPr>
          <p:spPr>
            <a:xfrm>
              <a:off x="5037917" y="3401375"/>
              <a:ext cx="558411" cy="558411"/>
            </a:xfrm>
            <a:prstGeom prst="ellipse">
              <a:avLst/>
            </a:prstGeom>
            <a:solidFill>
              <a:srgbClr val="85CB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3" name="íṡḷiḓè"/>
            <p:cNvSpPr/>
            <p:nvPr/>
          </p:nvSpPr>
          <p:spPr bwMode="auto">
            <a:xfrm>
              <a:off x="5214542" y="3573592"/>
              <a:ext cx="205160" cy="205160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4" name="íŝḷíḑe"/>
            <p:cNvSpPr txBox="1"/>
            <p:nvPr/>
          </p:nvSpPr>
          <p:spPr>
            <a:xfrm>
              <a:off x="4835878" y="3959786"/>
              <a:ext cx="962488" cy="50920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îśľïďé"/>
            <p:cNvSpPr txBox="1"/>
            <p:nvPr/>
          </p:nvSpPr>
          <p:spPr>
            <a:xfrm>
              <a:off x="3801474" y="2773133"/>
              <a:ext cx="962488" cy="50920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6" name="íṥļiḓe"/>
            <p:cNvSpPr txBox="1"/>
            <p:nvPr/>
          </p:nvSpPr>
          <p:spPr>
            <a:xfrm>
              <a:off x="1468484" y="4869494"/>
              <a:ext cx="962488" cy="50920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indent="0" algn="ctr">
                <a:lnSpc>
                  <a:spcPct val="120000"/>
                </a:lnSpc>
                <a:buNone/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17" name="ísḻîḑê"/>
          <p:cNvSpPr txBox="1"/>
          <p:nvPr/>
        </p:nvSpPr>
        <p:spPr>
          <a:xfrm>
            <a:off x="6096001" y="2721431"/>
            <a:ext cx="5206875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Unified fonts make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  <a:p>
            <a:pPr>
              <a:buSzPct val="25000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reading more fluent.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8" name="ïšľíde"/>
          <p:cNvSpPr txBox="1"/>
          <p:nvPr/>
        </p:nvSpPr>
        <p:spPr>
          <a:xfrm>
            <a:off x="6096000" y="3573592"/>
            <a:ext cx="5206876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Theme color makes PPT more convenient to change.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Adjust the spacing to adapt to Chinese typesetting, use the reference line in PPT.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9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f2b8c05a-0619-4d4d-939f-d2984e302e2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95426" y="2067950"/>
            <a:ext cx="9350374" cy="3868276"/>
            <a:chOff x="651850" y="1130300"/>
            <a:chExt cx="10867051" cy="5003800"/>
          </a:xfrm>
        </p:grpSpPr>
        <p:sp>
          <p:nvSpPr>
            <p:cNvPr id="40" name="íṩḻîḍe"/>
            <p:cNvSpPr txBox="1"/>
            <p:nvPr/>
          </p:nvSpPr>
          <p:spPr>
            <a:xfrm>
              <a:off x="10632990" y="4925358"/>
              <a:ext cx="885910" cy="2857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ctr">
              <a:normAutofit fontScale="7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XXXXX</a:t>
              </a:r>
              <a:endPara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1" name="ïśḷiḓè"/>
            <p:cNvSpPr/>
            <p:nvPr/>
          </p:nvSpPr>
          <p:spPr bwMode="auto">
            <a:xfrm>
              <a:off x="651850" y="5683250"/>
              <a:ext cx="907160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2" name="išlîḓê"/>
            <p:cNvSpPr/>
            <p:nvPr/>
          </p:nvSpPr>
          <p:spPr bwMode="auto">
            <a:xfrm>
              <a:off x="1559010" y="5683250"/>
              <a:ext cx="904016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3" name="ïslíḓê"/>
            <p:cNvSpPr/>
            <p:nvPr/>
          </p:nvSpPr>
          <p:spPr bwMode="auto">
            <a:xfrm>
              <a:off x="2463025" y="5683250"/>
              <a:ext cx="907160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4" name="îsľiḍé"/>
            <p:cNvSpPr/>
            <p:nvPr/>
          </p:nvSpPr>
          <p:spPr bwMode="auto">
            <a:xfrm>
              <a:off x="3370185" y="5683250"/>
              <a:ext cx="904016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5" name="ïṥľîḋe"/>
            <p:cNvSpPr/>
            <p:nvPr/>
          </p:nvSpPr>
          <p:spPr bwMode="auto">
            <a:xfrm>
              <a:off x="4274200" y="5683250"/>
              <a:ext cx="907160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6" name="iśļîḑê"/>
            <p:cNvSpPr/>
            <p:nvPr/>
          </p:nvSpPr>
          <p:spPr bwMode="auto">
            <a:xfrm>
              <a:off x="5181360" y="5683250"/>
              <a:ext cx="904016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7" name="ïSľïḑê"/>
            <p:cNvSpPr/>
            <p:nvPr/>
          </p:nvSpPr>
          <p:spPr bwMode="auto">
            <a:xfrm>
              <a:off x="6085375" y="5683250"/>
              <a:ext cx="907160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8" name="iṡļîḑe"/>
            <p:cNvSpPr/>
            <p:nvPr/>
          </p:nvSpPr>
          <p:spPr bwMode="auto">
            <a:xfrm>
              <a:off x="6992535" y="5683250"/>
              <a:ext cx="904016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9" name="îSļïdè"/>
            <p:cNvSpPr/>
            <p:nvPr/>
          </p:nvSpPr>
          <p:spPr bwMode="auto">
            <a:xfrm>
              <a:off x="7896550" y="5683250"/>
              <a:ext cx="907160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0" name="îşḻide"/>
            <p:cNvSpPr/>
            <p:nvPr/>
          </p:nvSpPr>
          <p:spPr bwMode="auto">
            <a:xfrm>
              <a:off x="8803710" y="5683250"/>
              <a:ext cx="904016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1" name="ïśḷiḓè"/>
            <p:cNvSpPr/>
            <p:nvPr/>
          </p:nvSpPr>
          <p:spPr bwMode="auto">
            <a:xfrm>
              <a:off x="9707725" y="5683250"/>
              <a:ext cx="904016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2" name="ísļíḍé"/>
            <p:cNvSpPr/>
            <p:nvPr/>
          </p:nvSpPr>
          <p:spPr bwMode="auto">
            <a:xfrm>
              <a:off x="10611741" y="5683250"/>
              <a:ext cx="907160" cy="45085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ctr" anchorCtr="0" compatLnSpc="1">
              <a:normAutofit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lvl="0" algn="ctr" defTabSz="913765">
                <a:defRPr/>
              </a:pPr>
              <a:r>
                <a:rPr lang="zh-CN" altLang="en-US" sz="1400" dirty="0">
                  <a:solidFill>
                    <a:srgbClr val="000000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</a:t>
              </a:r>
              <a:endParaRPr lang="en-US" altLang="zh-CN" sz="1400" dirty="0">
                <a:solidFill>
                  <a:srgbClr val="000000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3" name="îṧļîḓe"/>
            <p:cNvSpPr/>
            <p:nvPr/>
          </p:nvSpPr>
          <p:spPr>
            <a:xfrm>
              <a:off x="673100" y="1186719"/>
              <a:ext cx="10845800" cy="32311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62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4" name="ïśḻíḋe"/>
            <p:cNvSpPr/>
            <p:nvPr/>
          </p:nvSpPr>
          <p:spPr>
            <a:xfrm>
              <a:off x="891524" y="1130300"/>
              <a:ext cx="4339827" cy="435950"/>
            </a:xfrm>
            <a:prstGeom prst="roundRect">
              <a:avLst>
                <a:gd name="adj" fmla="val 50000"/>
              </a:avLst>
            </a:prstGeom>
            <a:solidFill>
              <a:srgbClr val="85CBBF"/>
            </a:solidFill>
            <a:ln w="38100" cap="flat" cmpd="sng" algn="ctr">
              <a:noFill/>
              <a:prstDash val="solid"/>
              <a:miter lim="800000"/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Supporting text here.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5" name="íslidé"/>
            <p:cNvSpPr/>
            <p:nvPr/>
          </p:nvSpPr>
          <p:spPr>
            <a:xfrm>
              <a:off x="673100" y="1802217"/>
              <a:ext cx="10845800" cy="32311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62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6" name="iṣḻíďe"/>
            <p:cNvSpPr/>
            <p:nvPr/>
          </p:nvSpPr>
          <p:spPr>
            <a:xfrm>
              <a:off x="2626850" y="1745798"/>
              <a:ext cx="4339829" cy="435950"/>
            </a:xfrm>
            <a:prstGeom prst="roundRect">
              <a:avLst>
                <a:gd name="adj" fmla="val 50000"/>
              </a:avLst>
            </a:prstGeom>
            <a:solidFill>
              <a:srgbClr val="53A6AB"/>
            </a:solidFill>
            <a:ln w="38100" cap="flat" cmpd="sng" algn="ctr">
              <a:noFill/>
              <a:prstDash val="solid"/>
              <a:miter lim="800000"/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Supporting text here.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7" name="iSḷidé"/>
            <p:cNvSpPr/>
            <p:nvPr/>
          </p:nvSpPr>
          <p:spPr>
            <a:xfrm>
              <a:off x="673100" y="2417715"/>
              <a:ext cx="10845800" cy="32311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62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8" name="î$ļïḍè"/>
            <p:cNvSpPr/>
            <p:nvPr/>
          </p:nvSpPr>
          <p:spPr>
            <a:xfrm>
              <a:off x="3711000" y="2361296"/>
              <a:ext cx="5205984" cy="435950"/>
            </a:xfrm>
            <a:prstGeom prst="roundRect">
              <a:avLst>
                <a:gd name="adj" fmla="val 50000"/>
              </a:avLst>
            </a:prstGeom>
            <a:solidFill>
              <a:srgbClr val="85CBBF"/>
            </a:solidFill>
            <a:ln w="38100" cap="flat" cmpd="sng" algn="ctr">
              <a:noFill/>
              <a:prstDash val="solid"/>
              <a:miter lim="800000"/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Supporting text here.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9" name="ïs1ïḋê"/>
            <p:cNvSpPr/>
            <p:nvPr/>
          </p:nvSpPr>
          <p:spPr>
            <a:xfrm>
              <a:off x="673100" y="3033213"/>
              <a:ext cx="10845800" cy="32311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62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0" name="iṩ1îḓé"/>
            <p:cNvSpPr/>
            <p:nvPr/>
          </p:nvSpPr>
          <p:spPr>
            <a:xfrm>
              <a:off x="2626850" y="2976794"/>
              <a:ext cx="8779852" cy="435950"/>
            </a:xfrm>
            <a:prstGeom prst="roundRect">
              <a:avLst>
                <a:gd name="adj" fmla="val 50000"/>
              </a:avLst>
            </a:prstGeom>
            <a:solidFill>
              <a:srgbClr val="53A6AB"/>
            </a:solidFill>
            <a:ln w="38100" cap="flat" cmpd="sng" algn="ctr">
              <a:noFill/>
              <a:prstDash val="solid"/>
              <a:miter lim="800000"/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Supporting text here.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1" name="iś1ïḋé"/>
            <p:cNvSpPr/>
            <p:nvPr/>
          </p:nvSpPr>
          <p:spPr>
            <a:xfrm>
              <a:off x="673100" y="3648711"/>
              <a:ext cx="10845800" cy="32311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62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2" name="ï$ḻíḋê"/>
            <p:cNvSpPr/>
            <p:nvPr/>
          </p:nvSpPr>
          <p:spPr>
            <a:xfrm>
              <a:off x="5293558" y="3592292"/>
              <a:ext cx="5205984" cy="435950"/>
            </a:xfrm>
            <a:prstGeom prst="roundRect">
              <a:avLst>
                <a:gd name="adj" fmla="val 50000"/>
              </a:avLst>
            </a:prstGeom>
            <a:solidFill>
              <a:srgbClr val="85CBBF"/>
            </a:solidFill>
            <a:ln w="38100" cap="flat" cmpd="sng" algn="ctr">
              <a:noFill/>
              <a:prstDash val="solid"/>
              <a:miter lim="800000"/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Supporting 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here.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3" name="íṣlíďê"/>
            <p:cNvSpPr txBox="1"/>
            <p:nvPr/>
          </p:nvSpPr>
          <p:spPr>
            <a:xfrm>
              <a:off x="673100" y="4925358"/>
              <a:ext cx="885910" cy="2857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ctr">
              <a:normAutofit fontScale="7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XX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4" name="îṥḷïḍê"/>
            <p:cNvSpPr txBox="1"/>
            <p:nvPr/>
          </p:nvSpPr>
          <p:spPr>
            <a:xfrm>
              <a:off x="2439986" y="4925358"/>
              <a:ext cx="885910" cy="2857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ctr">
              <a:normAutofit fontScale="7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XXXXX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5" name="îṡlidé"/>
            <p:cNvSpPr txBox="1"/>
            <p:nvPr/>
          </p:nvSpPr>
          <p:spPr>
            <a:xfrm>
              <a:off x="4265611" y="4925358"/>
              <a:ext cx="885910" cy="2857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ctr">
              <a:normAutofit fontScale="7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XXX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6" name="iŝlidê"/>
            <p:cNvSpPr txBox="1"/>
            <p:nvPr/>
          </p:nvSpPr>
          <p:spPr>
            <a:xfrm>
              <a:off x="7013574" y="4925358"/>
              <a:ext cx="885910" cy="2857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ctr">
              <a:normAutofit fontScale="7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XXXX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7" name="îŝḻïde"/>
            <p:cNvSpPr/>
            <p:nvPr/>
          </p:nvSpPr>
          <p:spPr bwMode="auto">
            <a:xfrm>
              <a:off x="10891490" y="5230844"/>
              <a:ext cx="347662" cy="346075"/>
            </a:xfrm>
            <a:custGeom>
              <a:avLst/>
              <a:gdLst>
                <a:gd name="T0" fmla="*/ 240 w 240"/>
                <a:gd name="T1" fmla="*/ 120 h 240"/>
                <a:gd name="T2" fmla="*/ 227 w 240"/>
                <a:gd name="T3" fmla="*/ 99 h 240"/>
                <a:gd name="T4" fmla="*/ 231 w 240"/>
                <a:gd name="T5" fmla="*/ 74 h 240"/>
                <a:gd name="T6" fmla="*/ 211 w 240"/>
                <a:gd name="T7" fmla="*/ 59 h 240"/>
                <a:gd name="T8" fmla="*/ 205 w 240"/>
                <a:gd name="T9" fmla="*/ 35 h 240"/>
                <a:gd name="T10" fmla="*/ 188 w 240"/>
                <a:gd name="T11" fmla="*/ 28 h 240"/>
                <a:gd name="T12" fmla="*/ 181 w 240"/>
                <a:gd name="T13" fmla="*/ 29 h 240"/>
                <a:gd name="T14" fmla="*/ 166 w 240"/>
                <a:gd name="T15" fmla="*/ 9 h 240"/>
                <a:gd name="T16" fmla="*/ 141 w 240"/>
                <a:gd name="T17" fmla="*/ 13 h 240"/>
                <a:gd name="T18" fmla="*/ 120 w 240"/>
                <a:gd name="T19" fmla="*/ 0 h 240"/>
                <a:gd name="T20" fmla="*/ 99 w 240"/>
                <a:gd name="T21" fmla="*/ 13 h 240"/>
                <a:gd name="T22" fmla="*/ 74 w 240"/>
                <a:gd name="T23" fmla="*/ 9 h 240"/>
                <a:gd name="T24" fmla="*/ 59 w 240"/>
                <a:gd name="T25" fmla="*/ 29 h 240"/>
                <a:gd name="T26" fmla="*/ 52 w 240"/>
                <a:gd name="T27" fmla="*/ 28 h 240"/>
                <a:gd name="T28" fmla="*/ 35 w 240"/>
                <a:gd name="T29" fmla="*/ 35 h 240"/>
                <a:gd name="T30" fmla="*/ 29 w 240"/>
                <a:gd name="T31" fmla="*/ 59 h 240"/>
                <a:gd name="T32" fmla="*/ 9 w 240"/>
                <a:gd name="T33" fmla="*/ 74 h 240"/>
                <a:gd name="T34" fmla="*/ 13 w 240"/>
                <a:gd name="T35" fmla="*/ 99 h 240"/>
                <a:gd name="T36" fmla="*/ 0 w 240"/>
                <a:gd name="T37" fmla="*/ 120 h 240"/>
                <a:gd name="T38" fmla="*/ 13 w 240"/>
                <a:gd name="T39" fmla="*/ 141 h 240"/>
                <a:gd name="T40" fmla="*/ 9 w 240"/>
                <a:gd name="T41" fmla="*/ 166 h 240"/>
                <a:gd name="T42" fmla="*/ 29 w 240"/>
                <a:gd name="T43" fmla="*/ 181 h 240"/>
                <a:gd name="T44" fmla="*/ 35 w 240"/>
                <a:gd name="T45" fmla="*/ 205 h 240"/>
                <a:gd name="T46" fmla="*/ 52 w 240"/>
                <a:gd name="T47" fmla="*/ 212 h 240"/>
                <a:gd name="T48" fmla="*/ 59 w 240"/>
                <a:gd name="T49" fmla="*/ 211 h 240"/>
                <a:gd name="T50" fmla="*/ 74 w 240"/>
                <a:gd name="T51" fmla="*/ 231 h 240"/>
                <a:gd name="T52" fmla="*/ 99 w 240"/>
                <a:gd name="T53" fmla="*/ 227 h 240"/>
                <a:gd name="T54" fmla="*/ 120 w 240"/>
                <a:gd name="T55" fmla="*/ 240 h 240"/>
                <a:gd name="T56" fmla="*/ 141 w 240"/>
                <a:gd name="T57" fmla="*/ 227 h 240"/>
                <a:gd name="T58" fmla="*/ 166 w 240"/>
                <a:gd name="T59" fmla="*/ 231 h 240"/>
                <a:gd name="T60" fmla="*/ 181 w 240"/>
                <a:gd name="T61" fmla="*/ 211 h 240"/>
                <a:gd name="T62" fmla="*/ 188 w 240"/>
                <a:gd name="T63" fmla="*/ 212 h 240"/>
                <a:gd name="T64" fmla="*/ 205 w 240"/>
                <a:gd name="T65" fmla="*/ 205 h 240"/>
                <a:gd name="T66" fmla="*/ 211 w 240"/>
                <a:gd name="T67" fmla="*/ 181 h 240"/>
                <a:gd name="T68" fmla="*/ 231 w 240"/>
                <a:gd name="T69" fmla="*/ 166 h 240"/>
                <a:gd name="T70" fmla="*/ 227 w 240"/>
                <a:gd name="T71" fmla="*/ 141 h 240"/>
                <a:gd name="T72" fmla="*/ 240 w 240"/>
                <a:gd name="T73" fmla="*/ 120 h 240"/>
                <a:gd name="T74" fmla="*/ 181 w 240"/>
                <a:gd name="T75" fmla="*/ 102 h 240"/>
                <a:gd name="T76" fmla="*/ 148 w 240"/>
                <a:gd name="T77" fmla="*/ 131 h 240"/>
                <a:gd name="T78" fmla="*/ 162 w 240"/>
                <a:gd name="T79" fmla="*/ 179 h 240"/>
                <a:gd name="T80" fmla="*/ 161 w 240"/>
                <a:gd name="T81" fmla="*/ 182 h 240"/>
                <a:gd name="T82" fmla="*/ 160 w 240"/>
                <a:gd name="T83" fmla="*/ 182 h 240"/>
                <a:gd name="T84" fmla="*/ 159 w 240"/>
                <a:gd name="T85" fmla="*/ 182 h 240"/>
                <a:gd name="T86" fmla="*/ 120 w 240"/>
                <a:gd name="T87" fmla="*/ 154 h 240"/>
                <a:gd name="T88" fmla="*/ 81 w 240"/>
                <a:gd name="T89" fmla="*/ 182 h 240"/>
                <a:gd name="T90" fmla="*/ 79 w 240"/>
                <a:gd name="T91" fmla="*/ 182 h 240"/>
                <a:gd name="T92" fmla="*/ 78 w 240"/>
                <a:gd name="T93" fmla="*/ 179 h 240"/>
                <a:gd name="T94" fmla="*/ 92 w 240"/>
                <a:gd name="T95" fmla="*/ 131 h 240"/>
                <a:gd name="T96" fmla="*/ 59 w 240"/>
                <a:gd name="T97" fmla="*/ 102 h 240"/>
                <a:gd name="T98" fmla="*/ 58 w 240"/>
                <a:gd name="T99" fmla="*/ 99 h 240"/>
                <a:gd name="T100" fmla="*/ 60 w 240"/>
                <a:gd name="T101" fmla="*/ 98 h 240"/>
                <a:gd name="T102" fmla="*/ 103 w 240"/>
                <a:gd name="T103" fmla="*/ 98 h 240"/>
                <a:gd name="T104" fmla="*/ 118 w 240"/>
                <a:gd name="T105" fmla="*/ 59 h 240"/>
                <a:gd name="T106" fmla="*/ 122 w 240"/>
                <a:gd name="T107" fmla="*/ 59 h 240"/>
                <a:gd name="T108" fmla="*/ 137 w 240"/>
                <a:gd name="T109" fmla="*/ 98 h 240"/>
                <a:gd name="T110" fmla="*/ 180 w 240"/>
                <a:gd name="T111" fmla="*/ 98 h 240"/>
                <a:gd name="T112" fmla="*/ 182 w 240"/>
                <a:gd name="T113" fmla="*/ 99 h 240"/>
                <a:gd name="T114" fmla="*/ 181 w 240"/>
                <a:gd name="T115" fmla="*/ 10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cubicBezTo>
                    <a:pt x="240" y="111"/>
                    <a:pt x="235" y="103"/>
                    <a:pt x="227" y="99"/>
                  </a:cubicBezTo>
                  <a:cubicBezTo>
                    <a:pt x="233" y="92"/>
                    <a:pt x="234" y="82"/>
                    <a:pt x="231" y="74"/>
                  </a:cubicBezTo>
                  <a:cubicBezTo>
                    <a:pt x="227" y="66"/>
                    <a:pt x="220" y="60"/>
                    <a:pt x="211" y="59"/>
                  </a:cubicBezTo>
                  <a:cubicBezTo>
                    <a:pt x="213" y="51"/>
                    <a:pt x="211" y="42"/>
                    <a:pt x="205" y="35"/>
                  </a:cubicBezTo>
                  <a:cubicBezTo>
                    <a:pt x="200" y="31"/>
                    <a:pt x="194" y="28"/>
                    <a:pt x="188" y="28"/>
                  </a:cubicBezTo>
                  <a:cubicBezTo>
                    <a:pt x="185" y="28"/>
                    <a:pt x="183" y="28"/>
                    <a:pt x="181" y="29"/>
                  </a:cubicBezTo>
                  <a:cubicBezTo>
                    <a:pt x="180" y="20"/>
                    <a:pt x="174" y="13"/>
                    <a:pt x="166" y="9"/>
                  </a:cubicBezTo>
                  <a:cubicBezTo>
                    <a:pt x="158" y="6"/>
                    <a:pt x="148" y="7"/>
                    <a:pt x="141" y="13"/>
                  </a:cubicBezTo>
                  <a:cubicBezTo>
                    <a:pt x="137" y="5"/>
                    <a:pt x="129" y="0"/>
                    <a:pt x="120" y="0"/>
                  </a:cubicBezTo>
                  <a:cubicBezTo>
                    <a:pt x="111" y="0"/>
                    <a:pt x="103" y="5"/>
                    <a:pt x="99" y="13"/>
                  </a:cubicBezTo>
                  <a:cubicBezTo>
                    <a:pt x="92" y="7"/>
                    <a:pt x="82" y="6"/>
                    <a:pt x="74" y="9"/>
                  </a:cubicBezTo>
                  <a:cubicBezTo>
                    <a:pt x="66" y="13"/>
                    <a:pt x="60" y="20"/>
                    <a:pt x="59" y="29"/>
                  </a:cubicBezTo>
                  <a:cubicBezTo>
                    <a:pt x="57" y="28"/>
                    <a:pt x="55" y="28"/>
                    <a:pt x="52" y="28"/>
                  </a:cubicBezTo>
                  <a:cubicBezTo>
                    <a:pt x="46" y="28"/>
                    <a:pt x="40" y="31"/>
                    <a:pt x="35" y="35"/>
                  </a:cubicBezTo>
                  <a:cubicBezTo>
                    <a:pt x="29" y="42"/>
                    <a:pt x="27" y="51"/>
                    <a:pt x="29" y="59"/>
                  </a:cubicBezTo>
                  <a:cubicBezTo>
                    <a:pt x="20" y="60"/>
                    <a:pt x="13" y="66"/>
                    <a:pt x="9" y="74"/>
                  </a:cubicBezTo>
                  <a:cubicBezTo>
                    <a:pt x="6" y="82"/>
                    <a:pt x="7" y="92"/>
                    <a:pt x="13" y="99"/>
                  </a:cubicBezTo>
                  <a:cubicBezTo>
                    <a:pt x="5" y="103"/>
                    <a:pt x="0" y="111"/>
                    <a:pt x="0" y="120"/>
                  </a:cubicBezTo>
                  <a:cubicBezTo>
                    <a:pt x="0" y="129"/>
                    <a:pt x="5" y="137"/>
                    <a:pt x="13" y="141"/>
                  </a:cubicBezTo>
                  <a:cubicBezTo>
                    <a:pt x="7" y="148"/>
                    <a:pt x="6" y="157"/>
                    <a:pt x="9" y="166"/>
                  </a:cubicBezTo>
                  <a:cubicBezTo>
                    <a:pt x="13" y="174"/>
                    <a:pt x="20" y="180"/>
                    <a:pt x="29" y="181"/>
                  </a:cubicBezTo>
                  <a:cubicBezTo>
                    <a:pt x="27" y="189"/>
                    <a:pt x="29" y="198"/>
                    <a:pt x="35" y="205"/>
                  </a:cubicBezTo>
                  <a:cubicBezTo>
                    <a:pt x="40" y="209"/>
                    <a:pt x="46" y="212"/>
                    <a:pt x="52" y="212"/>
                  </a:cubicBezTo>
                  <a:cubicBezTo>
                    <a:pt x="55" y="212"/>
                    <a:pt x="57" y="212"/>
                    <a:pt x="59" y="211"/>
                  </a:cubicBezTo>
                  <a:cubicBezTo>
                    <a:pt x="60" y="220"/>
                    <a:pt x="66" y="227"/>
                    <a:pt x="74" y="231"/>
                  </a:cubicBezTo>
                  <a:cubicBezTo>
                    <a:pt x="82" y="234"/>
                    <a:pt x="92" y="233"/>
                    <a:pt x="99" y="227"/>
                  </a:cubicBezTo>
                  <a:cubicBezTo>
                    <a:pt x="103" y="235"/>
                    <a:pt x="111" y="240"/>
                    <a:pt x="120" y="240"/>
                  </a:cubicBezTo>
                  <a:cubicBezTo>
                    <a:pt x="129" y="240"/>
                    <a:pt x="137" y="235"/>
                    <a:pt x="141" y="227"/>
                  </a:cubicBezTo>
                  <a:cubicBezTo>
                    <a:pt x="148" y="233"/>
                    <a:pt x="158" y="234"/>
                    <a:pt x="166" y="231"/>
                  </a:cubicBezTo>
                  <a:cubicBezTo>
                    <a:pt x="174" y="227"/>
                    <a:pt x="180" y="220"/>
                    <a:pt x="181" y="211"/>
                  </a:cubicBezTo>
                  <a:cubicBezTo>
                    <a:pt x="183" y="212"/>
                    <a:pt x="185" y="212"/>
                    <a:pt x="188" y="212"/>
                  </a:cubicBezTo>
                  <a:cubicBezTo>
                    <a:pt x="194" y="212"/>
                    <a:pt x="200" y="209"/>
                    <a:pt x="205" y="205"/>
                  </a:cubicBezTo>
                  <a:cubicBezTo>
                    <a:pt x="211" y="198"/>
                    <a:pt x="213" y="189"/>
                    <a:pt x="211" y="181"/>
                  </a:cubicBezTo>
                  <a:cubicBezTo>
                    <a:pt x="220" y="180"/>
                    <a:pt x="227" y="174"/>
                    <a:pt x="231" y="166"/>
                  </a:cubicBezTo>
                  <a:cubicBezTo>
                    <a:pt x="234" y="158"/>
                    <a:pt x="233" y="148"/>
                    <a:pt x="227" y="141"/>
                  </a:cubicBezTo>
                  <a:cubicBezTo>
                    <a:pt x="235" y="137"/>
                    <a:pt x="240" y="129"/>
                    <a:pt x="240" y="120"/>
                  </a:cubicBezTo>
                  <a:close/>
                  <a:moveTo>
                    <a:pt x="181" y="102"/>
                  </a:moveTo>
                  <a:cubicBezTo>
                    <a:pt x="148" y="131"/>
                    <a:pt x="148" y="131"/>
                    <a:pt x="148" y="131"/>
                  </a:cubicBezTo>
                  <a:cubicBezTo>
                    <a:pt x="162" y="179"/>
                    <a:pt x="162" y="179"/>
                    <a:pt x="162" y="179"/>
                  </a:cubicBezTo>
                  <a:cubicBezTo>
                    <a:pt x="162" y="180"/>
                    <a:pt x="162" y="181"/>
                    <a:pt x="161" y="182"/>
                  </a:cubicBezTo>
                  <a:cubicBezTo>
                    <a:pt x="161" y="182"/>
                    <a:pt x="160" y="182"/>
                    <a:pt x="160" y="182"/>
                  </a:cubicBezTo>
                  <a:cubicBezTo>
                    <a:pt x="160" y="182"/>
                    <a:pt x="159" y="182"/>
                    <a:pt x="159" y="182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81" y="182"/>
                    <a:pt x="81" y="182"/>
                    <a:pt x="81" y="182"/>
                  </a:cubicBezTo>
                  <a:cubicBezTo>
                    <a:pt x="80" y="182"/>
                    <a:pt x="80" y="182"/>
                    <a:pt x="79" y="182"/>
                  </a:cubicBezTo>
                  <a:cubicBezTo>
                    <a:pt x="78" y="181"/>
                    <a:pt x="78" y="180"/>
                    <a:pt x="78" y="179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8" y="101"/>
                    <a:pt x="58" y="100"/>
                    <a:pt x="58" y="99"/>
                  </a:cubicBezTo>
                  <a:cubicBezTo>
                    <a:pt x="58" y="99"/>
                    <a:pt x="59" y="98"/>
                    <a:pt x="60" y="98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9" y="58"/>
                    <a:pt x="121" y="58"/>
                    <a:pt x="122" y="59"/>
                  </a:cubicBezTo>
                  <a:cubicBezTo>
                    <a:pt x="137" y="98"/>
                    <a:pt x="137" y="98"/>
                    <a:pt x="137" y="98"/>
                  </a:cubicBezTo>
                  <a:cubicBezTo>
                    <a:pt x="180" y="98"/>
                    <a:pt x="180" y="98"/>
                    <a:pt x="180" y="98"/>
                  </a:cubicBezTo>
                  <a:cubicBezTo>
                    <a:pt x="181" y="98"/>
                    <a:pt x="182" y="99"/>
                    <a:pt x="182" y="99"/>
                  </a:cubicBezTo>
                  <a:cubicBezTo>
                    <a:pt x="182" y="100"/>
                    <a:pt x="182" y="101"/>
                    <a:pt x="181" y="102"/>
                  </a:cubicBezTo>
                  <a:close/>
                </a:path>
              </a:pathLst>
            </a:custGeom>
            <a:solidFill>
              <a:srgbClr val="53A6AB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rmAutofit fontScale="700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8" name="íṩḻíḍé"/>
            <p:cNvSpPr/>
            <p:nvPr/>
          </p:nvSpPr>
          <p:spPr bwMode="auto">
            <a:xfrm>
              <a:off x="7359649" y="5291169"/>
              <a:ext cx="220663" cy="285750"/>
            </a:xfrm>
            <a:custGeom>
              <a:avLst/>
              <a:gdLst>
                <a:gd name="T0" fmla="*/ 303 w 692"/>
                <a:gd name="T1" fmla="*/ 551 h 900"/>
                <a:gd name="T2" fmla="*/ 246 w 692"/>
                <a:gd name="T3" fmla="*/ 529 h 900"/>
                <a:gd name="T4" fmla="*/ 198 w 692"/>
                <a:gd name="T5" fmla="*/ 493 h 900"/>
                <a:gd name="T6" fmla="*/ 161 w 692"/>
                <a:gd name="T7" fmla="*/ 444 h 900"/>
                <a:gd name="T8" fmla="*/ 140 w 692"/>
                <a:gd name="T9" fmla="*/ 387 h 900"/>
                <a:gd name="T10" fmla="*/ 137 w 692"/>
                <a:gd name="T11" fmla="*/ 323 h 900"/>
                <a:gd name="T12" fmla="*/ 152 w 692"/>
                <a:gd name="T13" fmla="*/ 263 h 900"/>
                <a:gd name="T14" fmla="*/ 184 w 692"/>
                <a:gd name="T15" fmla="*/ 211 h 900"/>
                <a:gd name="T16" fmla="*/ 228 w 692"/>
                <a:gd name="T17" fmla="*/ 170 h 900"/>
                <a:gd name="T18" fmla="*/ 283 w 692"/>
                <a:gd name="T19" fmla="*/ 144 h 900"/>
                <a:gd name="T20" fmla="*/ 346 w 692"/>
                <a:gd name="T21" fmla="*/ 135 h 900"/>
                <a:gd name="T22" fmla="*/ 409 w 692"/>
                <a:gd name="T23" fmla="*/ 144 h 900"/>
                <a:gd name="T24" fmla="*/ 464 w 692"/>
                <a:gd name="T25" fmla="*/ 170 h 900"/>
                <a:gd name="T26" fmla="*/ 508 w 692"/>
                <a:gd name="T27" fmla="*/ 211 h 900"/>
                <a:gd name="T28" fmla="*/ 540 w 692"/>
                <a:gd name="T29" fmla="*/ 263 h 900"/>
                <a:gd name="T30" fmla="*/ 555 w 692"/>
                <a:gd name="T31" fmla="*/ 323 h 900"/>
                <a:gd name="T32" fmla="*/ 552 w 692"/>
                <a:gd name="T33" fmla="*/ 387 h 900"/>
                <a:gd name="T34" fmla="*/ 531 w 692"/>
                <a:gd name="T35" fmla="*/ 444 h 900"/>
                <a:gd name="T36" fmla="*/ 495 w 692"/>
                <a:gd name="T37" fmla="*/ 493 h 900"/>
                <a:gd name="T38" fmla="*/ 446 w 692"/>
                <a:gd name="T39" fmla="*/ 529 h 900"/>
                <a:gd name="T40" fmla="*/ 388 w 692"/>
                <a:gd name="T41" fmla="*/ 551 h 900"/>
                <a:gd name="T42" fmla="*/ 346 w 692"/>
                <a:gd name="T43" fmla="*/ 0 h 900"/>
                <a:gd name="T44" fmla="*/ 294 w 692"/>
                <a:gd name="T45" fmla="*/ 3 h 900"/>
                <a:gd name="T46" fmla="*/ 245 w 692"/>
                <a:gd name="T47" fmla="*/ 15 h 900"/>
                <a:gd name="T48" fmla="*/ 198 w 692"/>
                <a:gd name="T49" fmla="*/ 34 h 900"/>
                <a:gd name="T50" fmla="*/ 155 w 692"/>
                <a:gd name="T51" fmla="*/ 59 h 900"/>
                <a:gd name="T52" fmla="*/ 115 w 692"/>
                <a:gd name="T53" fmla="*/ 90 h 900"/>
                <a:gd name="T54" fmla="*/ 81 w 692"/>
                <a:gd name="T55" fmla="*/ 126 h 900"/>
                <a:gd name="T56" fmla="*/ 51 w 692"/>
                <a:gd name="T57" fmla="*/ 167 h 900"/>
                <a:gd name="T58" fmla="*/ 28 w 692"/>
                <a:gd name="T59" fmla="*/ 212 h 900"/>
                <a:gd name="T60" fmla="*/ 11 w 692"/>
                <a:gd name="T61" fmla="*/ 259 h 900"/>
                <a:gd name="T62" fmla="*/ 3 w 692"/>
                <a:gd name="T63" fmla="*/ 310 h 900"/>
                <a:gd name="T64" fmla="*/ 2 w 692"/>
                <a:gd name="T65" fmla="*/ 368 h 900"/>
                <a:gd name="T66" fmla="*/ 11 w 692"/>
                <a:gd name="T67" fmla="*/ 441 h 900"/>
                <a:gd name="T68" fmla="*/ 33 w 692"/>
                <a:gd name="T69" fmla="*/ 515 h 900"/>
                <a:gd name="T70" fmla="*/ 68 w 692"/>
                <a:gd name="T71" fmla="*/ 589 h 900"/>
                <a:gd name="T72" fmla="*/ 113 w 692"/>
                <a:gd name="T73" fmla="*/ 664 h 900"/>
                <a:gd name="T74" fmla="*/ 170 w 692"/>
                <a:gd name="T75" fmla="*/ 737 h 900"/>
                <a:gd name="T76" fmla="*/ 258 w 692"/>
                <a:gd name="T77" fmla="*/ 830 h 900"/>
                <a:gd name="T78" fmla="*/ 321 w 692"/>
                <a:gd name="T79" fmla="*/ 885 h 900"/>
                <a:gd name="T80" fmla="*/ 342 w 692"/>
                <a:gd name="T81" fmla="*/ 899 h 900"/>
                <a:gd name="T82" fmla="*/ 355 w 692"/>
                <a:gd name="T83" fmla="*/ 898 h 900"/>
                <a:gd name="T84" fmla="*/ 388 w 692"/>
                <a:gd name="T85" fmla="*/ 872 h 900"/>
                <a:gd name="T86" fmla="*/ 462 w 692"/>
                <a:gd name="T87" fmla="*/ 803 h 900"/>
                <a:gd name="T88" fmla="*/ 543 w 692"/>
                <a:gd name="T89" fmla="*/ 713 h 900"/>
                <a:gd name="T90" fmla="*/ 596 w 692"/>
                <a:gd name="T91" fmla="*/ 638 h 900"/>
                <a:gd name="T92" fmla="*/ 637 w 692"/>
                <a:gd name="T93" fmla="*/ 564 h 900"/>
                <a:gd name="T94" fmla="*/ 668 w 692"/>
                <a:gd name="T95" fmla="*/ 491 h 900"/>
                <a:gd name="T96" fmla="*/ 685 w 692"/>
                <a:gd name="T97" fmla="*/ 417 h 900"/>
                <a:gd name="T98" fmla="*/ 692 w 692"/>
                <a:gd name="T99" fmla="*/ 344 h 900"/>
                <a:gd name="T100" fmla="*/ 688 w 692"/>
                <a:gd name="T101" fmla="*/ 293 h 900"/>
                <a:gd name="T102" fmla="*/ 675 w 692"/>
                <a:gd name="T103" fmla="*/ 243 h 900"/>
                <a:gd name="T104" fmla="*/ 657 w 692"/>
                <a:gd name="T105" fmla="*/ 197 h 900"/>
                <a:gd name="T106" fmla="*/ 631 w 692"/>
                <a:gd name="T107" fmla="*/ 153 h 900"/>
                <a:gd name="T108" fmla="*/ 601 w 692"/>
                <a:gd name="T109" fmla="*/ 114 h 900"/>
                <a:gd name="T110" fmla="*/ 564 w 692"/>
                <a:gd name="T111" fmla="*/ 79 h 900"/>
                <a:gd name="T112" fmla="*/ 523 w 692"/>
                <a:gd name="T113" fmla="*/ 50 h 900"/>
                <a:gd name="T114" fmla="*/ 479 w 692"/>
                <a:gd name="T115" fmla="*/ 27 h 900"/>
                <a:gd name="T116" fmla="*/ 431 w 692"/>
                <a:gd name="T117" fmla="*/ 11 h 900"/>
                <a:gd name="T118" fmla="*/ 380 w 692"/>
                <a:gd name="T119" fmla="*/ 1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2" h="900">
                  <a:moveTo>
                    <a:pt x="346" y="555"/>
                  </a:moveTo>
                  <a:lnTo>
                    <a:pt x="324" y="553"/>
                  </a:lnTo>
                  <a:lnTo>
                    <a:pt x="303" y="551"/>
                  </a:lnTo>
                  <a:lnTo>
                    <a:pt x="283" y="546"/>
                  </a:lnTo>
                  <a:lnTo>
                    <a:pt x="265" y="538"/>
                  </a:lnTo>
                  <a:lnTo>
                    <a:pt x="246" y="529"/>
                  </a:lnTo>
                  <a:lnTo>
                    <a:pt x="228" y="519"/>
                  </a:lnTo>
                  <a:lnTo>
                    <a:pt x="213" y="507"/>
                  </a:lnTo>
                  <a:lnTo>
                    <a:pt x="198" y="493"/>
                  </a:lnTo>
                  <a:lnTo>
                    <a:pt x="184" y="479"/>
                  </a:lnTo>
                  <a:lnTo>
                    <a:pt x="172" y="462"/>
                  </a:lnTo>
                  <a:lnTo>
                    <a:pt x="161" y="444"/>
                  </a:lnTo>
                  <a:lnTo>
                    <a:pt x="152" y="427"/>
                  </a:lnTo>
                  <a:lnTo>
                    <a:pt x="146" y="407"/>
                  </a:lnTo>
                  <a:lnTo>
                    <a:pt x="140" y="387"/>
                  </a:lnTo>
                  <a:lnTo>
                    <a:pt x="137" y="366"/>
                  </a:lnTo>
                  <a:lnTo>
                    <a:pt x="136" y="344"/>
                  </a:lnTo>
                  <a:lnTo>
                    <a:pt x="137" y="323"/>
                  </a:lnTo>
                  <a:lnTo>
                    <a:pt x="140" y="302"/>
                  </a:lnTo>
                  <a:lnTo>
                    <a:pt x="146" y="283"/>
                  </a:lnTo>
                  <a:lnTo>
                    <a:pt x="152" y="263"/>
                  </a:lnTo>
                  <a:lnTo>
                    <a:pt x="161" y="245"/>
                  </a:lnTo>
                  <a:lnTo>
                    <a:pt x="172" y="228"/>
                  </a:lnTo>
                  <a:lnTo>
                    <a:pt x="184" y="211"/>
                  </a:lnTo>
                  <a:lnTo>
                    <a:pt x="198" y="197"/>
                  </a:lnTo>
                  <a:lnTo>
                    <a:pt x="213" y="182"/>
                  </a:lnTo>
                  <a:lnTo>
                    <a:pt x="228" y="170"/>
                  </a:lnTo>
                  <a:lnTo>
                    <a:pt x="246" y="160"/>
                  </a:lnTo>
                  <a:lnTo>
                    <a:pt x="265" y="152"/>
                  </a:lnTo>
                  <a:lnTo>
                    <a:pt x="283" y="144"/>
                  </a:lnTo>
                  <a:lnTo>
                    <a:pt x="303" y="138"/>
                  </a:lnTo>
                  <a:lnTo>
                    <a:pt x="324" y="136"/>
                  </a:lnTo>
                  <a:lnTo>
                    <a:pt x="346" y="135"/>
                  </a:lnTo>
                  <a:lnTo>
                    <a:pt x="367" y="136"/>
                  </a:lnTo>
                  <a:lnTo>
                    <a:pt x="388" y="138"/>
                  </a:lnTo>
                  <a:lnTo>
                    <a:pt x="409" y="144"/>
                  </a:lnTo>
                  <a:lnTo>
                    <a:pt x="428" y="152"/>
                  </a:lnTo>
                  <a:lnTo>
                    <a:pt x="446" y="160"/>
                  </a:lnTo>
                  <a:lnTo>
                    <a:pt x="464" y="170"/>
                  </a:lnTo>
                  <a:lnTo>
                    <a:pt x="479" y="182"/>
                  </a:lnTo>
                  <a:lnTo>
                    <a:pt x="495" y="197"/>
                  </a:lnTo>
                  <a:lnTo>
                    <a:pt x="508" y="211"/>
                  </a:lnTo>
                  <a:lnTo>
                    <a:pt x="520" y="228"/>
                  </a:lnTo>
                  <a:lnTo>
                    <a:pt x="531" y="245"/>
                  </a:lnTo>
                  <a:lnTo>
                    <a:pt x="540" y="263"/>
                  </a:lnTo>
                  <a:lnTo>
                    <a:pt x="547" y="283"/>
                  </a:lnTo>
                  <a:lnTo>
                    <a:pt x="552" y="302"/>
                  </a:lnTo>
                  <a:lnTo>
                    <a:pt x="555" y="323"/>
                  </a:lnTo>
                  <a:lnTo>
                    <a:pt x="556" y="344"/>
                  </a:lnTo>
                  <a:lnTo>
                    <a:pt x="555" y="366"/>
                  </a:lnTo>
                  <a:lnTo>
                    <a:pt x="552" y="387"/>
                  </a:lnTo>
                  <a:lnTo>
                    <a:pt x="547" y="407"/>
                  </a:lnTo>
                  <a:lnTo>
                    <a:pt x="540" y="427"/>
                  </a:lnTo>
                  <a:lnTo>
                    <a:pt x="531" y="444"/>
                  </a:lnTo>
                  <a:lnTo>
                    <a:pt x="520" y="462"/>
                  </a:lnTo>
                  <a:lnTo>
                    <a:pt x="508" y="479"/>
                  </a:lnTo>
                  <a:lnTo>
                    <a:pt x="495" y="493"/>
                  </a:lnTo>
                  <a:lnTo>
                    <a:pt x="479" y="507"/>
                  </a:lnTo>
                  <a:lnTo>
                    <a:pt x="464" y="519"/>
                  </a:lnTo>
                  <a:lnTo>
                    <a:pt x="446" y="529"/>
                  </a:lnTo>
                  <a:lnTo>
                    <a:pt x="428" y="538"/>
                  </a:lnTo>
                  <a:lnTo>
                    <a:pt x="409" y="546"/>
                  </a:lnTo>
                  <a:lnTo>
                    <a:pt x="388" y="551"/>
                  </a:lnTo>
                  <a:lnTo>
                    <a:pt x="367" y="553"/>
                  </a:lnTo>
                  <a:lnTo>
                    <a:pt x="346" y="555"/>
                  </a:lnTo>
                  <a:close/>
                  <a:moveTo>
                    <a:pt x="346" y="0"/>
                  </a:moveTo>
                  <a:lnTo>
                    <a:pt x="329" y="0"/>
                  </a:lnTo>
                  <a:lnTo>
                    <a:pt x="311" y="1"/>
                  </a:lnTo>
                  <a:lnTo>
                    <a:pt x="294" y="3"/>
                  </a:lnTo>
                  <a:lnTo>
                    <a:pt x="278" y="6"/>
                  </a:lnTo>
                  <a:lnTo>
                    <a:pt x="261" y="11"/>
                  </a:lnTo>
                  <a:lnTo>
                    <a:pt x="245" y="15"/>
                  </a:lnTo>
                  <a:lnTo>
                    <a:pt x="228" y="21"/>
                  </a:lnTo>
                  <a:lnTo>
                    <a:pt x="213" y="27"/>
                  </a:lnTo>
                  <a:lnTo>
                    <a:pt x="198" y="34"/>
                  </a:lnTo>
                  <a:lnTo>
                    <a:pt x="183" y="41"/>
                  </a:lnTo>
                  <a:lnTo>
                    <a:pt x="169" y="50"/>
                  </a:lnTo>
                  <a:lnTo>
                    <a:pt x="155" y="59"/>
                  </a:lnTo>
                  <a:lnTo>
                    <a:pt x="141" y="69"/>
                  </a:lnTo>
                  <a:lnTo>
                    <a:pt x="128" y="79"/>
                  </a:lnTo>
                  <a:lnTo>
                    <a:pt x="115" y="90"/>
                  </a:lnTo>
                  <a:lnTo>
                    <a:pt x="103" y="102"/>
                  </a:lnTo>
                  <a:lnTo>
                    <a:pt x="92" y="114"/>
                  </a:lnTo>
                  <a:lnTo>
                    <a:pt x="81" y="126"/>
                  </a:lnTo>
                  <a:lnTo>
                    <a:pt x="70" y="139"/>
                  </a:lnTo>
                  <a:lnTo>
                    <a:pt x="61" y="153"/>
                  </a:lnTo>
                  <a:lnTo>
                    <a:pt x="51" y="167"/>
                  </a:lnTo>
                  <a:lnTo>
                    <a:pt x="43" y="181"/>
                  </a:lnTo>
                  <a:lnTo>
                    <a:pt x="36" y="197"/>
                  </a:lnTo>
                  <a:lnTo>
                    <a:pt x="28" y="212"/>
                  </a:lnTo>
                  <a:lnTo>
                    <a:pt x="22" y="228"/>
                  </a:lnTo>
                  <a:lnTo>
                    <a:pt x="17" y="243"/>
                  </a:lnTo>
                  <a:lnTo>
                    <a:pt x="11" y="259"/>
                  </a:lnTo>
                  <a:lnTo>
                    <a:pt x="8" y="276"/>
                  </a:lnTo>
                  <a:lnTo>
                    <a:pt x="5" y="293"/>
                  </a:lnTo>
                  <a:lnTo>
                    <a:pt x="3" y="310"/>
                  </a:lnTo>
                  <a:lnTo>
                    <a:pt x="2" y="328"/>
                  </a:lnTo>
                  <a:lnTo>
                    <a:pt x="0" y="344"/>
                  </a:lnTo>
                  <a:lnTo>
                    <a:pt x="2" y="368"/>
                  </a:lnTo>
                  <a:lnTo>
                    <a:pt x="4" y="393"/>
                  </a:lnTo>
                  <a:lnTo>
                    <a:pt x="7" y="417"/>
                  </a:lnTo>
                  <a:lnTo>
                    <a:pt x="11" y="441"/>
                  </a:lnTo>
                  <a:lnTo>
                    <a:pt x="18" y="465"/>
                  </a:lnTo>
                  <a:lnTo>
                    <a:pt x="25" y="491"/>
                  </a:lnTo>
                  <a:lnTo>
                    <a:pt x="33" y="515"/>
                  </a:lnTo>
                  <a:lnTo>
                    <a:pt x="43" y="539"/>
                  </a:lnTo>
                  <a:lnTo>
                    <a:pt x="55" y="564"/>
                  </a:lnTo>
                  <a:lnTo>
                    <a:pt x="68" y="589"/>
                  </a:lnTo>
                  <a:lnTo>
                    <a:pt x="82" y="614"/>
                  </a:lnTo>
                  <a:lnTo>
                    <a:pt x="96" y="638"/>
                  </a:lnTo>
                  <a:lnTo>
                    <a:pt x="113" y="664"/>
                  </a:lnTo>
                  <a:lnTo>
                    <a:pt x="130" y="688"/>
                  </a:lnTo>
                  <a:lnTo>
                    <a:pt x="149" y="713"/>
                  </a:lnTo>
                  <a:lnTo>
                    <a:pt x="170" y="737"/>
                  </a:lnTo>
                  <a:lnTo>
                    <a:pt x="201" y="773"/>
                  </a:lnTo>
                  <a:lnTo>
                    <a:pt x="231" y="803"/>
                  </a:lnTo>
                  <a:lnTo>
                    <a:pt x="258" y="830"/>
                  </a:lnTo>
                  <a:lnTo>
                    <a:pt x="283" y="853"/>
                  </a:lnTo>
                  <a:lnTo>
                    <a:pt x="304" y="872"/>
                  </a:lnTo>
                  <a:lnTo>
                    <a:pt x="321" y="885"/>
                  </a:lnTo>
                  <a:lnTo>
                    <a:pt x="333" y="894"/>
                  </a:lnTo>
                  <a:lnTo>
                    <a:pt x="337" y="898"/>
                  </a:lnTo>
                  <a:lnTo>
                    <a:pt x="342" y="899"/>
                  </a:lnTo>
                  <a:lnTo>
                    <a:pt x="346" y="900"/>
                  </a:lnTo>
                  <a:lnTo>
                    <a:pt x="351" y="899"/>
                  </a:lnTo>
                  <a:lnTo>
                    <a:pt x="355" y="898"/>
                  </a:lnTo>
                  <a:lnTo>
                    <a:pt x="359" y="894"/>
                  </a:lnTo>
                  <a:lnTo>
                    <a:pt x="371" y="885"/>
                  </a:lnTo>
                  <a:lnTo>
                    <a:pt x="388" y="872"/>
                  </a:lnTo>
                  <a:lnTo>
                    <a:pt x="409" y="853"/>
                  </a:lnTo>
                  <a:lnTo>
                    <a:pt x="434" y="830"/>
                  </a:lnTo>
                  <a:lnTo>
                    <a:pt x="462" y="803"/>
                  </a:lnTo>
                  <a:lnTo>
                    <a:pt x="492" y="773"/>
                  </a:lnTo>
                  <a:lnTo>
                    <a:pt x="522" y="737"/>
                  </a:lnTo>
                  <a:lnTo>
                    <a:pt x="543" y="713"/>
                  </a:lnTo>
                  <a:lnTo>
                    <a:pt x="562" y="688"/>
                  </a:lnTo>
                  <a:lnTo>
                    <a:pt x="580" y="664"/>
                  </a:lnTo>
                  <a:lnTo>
                    <a:pt x="596" y="638"/>
                  </a:lnTo>
                  <a:lnTo>
                    <a:pt x="610" y="614"/>
                  </a:lnTo>
                  <a:lnTo>
                    <a:pt x="625" y="589"/>
                  </a:lnTo>
                  <a:lnTo>
                    <a:pt x="637" y="564"/>
                  </a:lnTo>
                  <a:lnTo>
                    <a:pt x="649" y="539"/>
                  </a:lnTo>
                  <a:lnTo>
                    <a:pt x="659" y="515"/>
                  </a:lnTo>
                  <a:lnTo>
                    <a:pt x="668" y="491"/>
                  </a:lnTo>
                  <a:lnTo>
                    <a:pt x="674" y="465"/>
                  </a:lnTo>
                  <a:lnTo>
                    <a:pt x="681" y="441"/>
                  </a:lnTo>
                  <a:lnTo>
                    <a:pt x="685" y="417"/>
                  </a:lnTo>
                  <a:lnTo>
                    <a:pt x="689" y="393"/>
                  </a:lnTo>
                  <a:lnTo>
                    <a:pt x="691" y="368"/>
                  </a:lnTo>
                  <a:lnTo>
                    <a:pt x="692" y="344"/>
                  </a:lnTo>
                  <a:lnTo>
                    <a:pt x="691" y="328"/>
                  </a:lnTo>
                  <a:lnTo>
                    <a:pt x="690" y="310"/>
                  </a:lnTo>
                  <a:lnTo>
                    <a:pt x="688" y="293"/>
                  </a:lnTo>
                  <a:lnTo>
                    <a:pt x="684" y="276"/>
                  </a:lnTo>
                  <a:lnTo>
                    <a:pt x="681" y="259"/>
                  </a:lnTo>
                  <a:lnTo>
                    <a:pt x="675" y="243"/>
                  </a:lnTo>
                  <a:lnTo>
                    <a:pt x="670" y="228"/>
                  </a:lnTo>
                  <a:lnTo>
                    <a:pt x="663" y="212"/>
                  </a:lnTo>
                  <a:lnTo>
                    <a:pt x="657" y="197"/>
                  </a:lnTo>
                  <a:lnTo>
                    <a:pt x="649" y="181"/>
                  </a:lnTo>
                  <a:lnTo>
                    <a:pt x="640" y="167"/>
                  </a:lnTo>
                  <a:lnTo>
                    <a:pt x="631" y="153"/>
                  </a:lnTo>
                  <a:lnTo>
                    <a:pt x="621" y="139"/>
                  </a:lnTo>
                  <a:lnTo>
                    <a:pt x="612" y="126"/>
                  </a:lnTo>
                  <a:lnTo>
                    <a:pt x="601" y="114"/>
                  </a:lnTo>
                  <a:lnTo>
                    <a:pt x="590" y="102"/>
                  </a:lnTo>
                  <a:lnTo>
                    <a:pt x="577" y="90"/>
                  </a:lnTo>
                  <a:lnTo>
                    <a:pt x="564" y="79"/>
                  </a:lnTo>
                  <a:lnTo>
                    <a:pt x="551" y="69"/>
                  </a:lnTo>
                  <a:lnTo>
                    <a:pt x="538" y="59"/>
                  </a:lnTo>
                  <a:lnTo>
                    <a:pt x="523" y="50"/>
                  </a:lnTo>
                  <a:lnTo>
                    <a:pt x="509" y="41"/>
                  </a:lnTo>
                  <a:lnTo>
                    <a:pt x="495" y="34"/>
                  </a:lnTo>
                  <a:lnTo>
                    <a:pt x="479" y="27"/>
                  </a:lnTo>
                  <a:lnTo>
                    <a:pt x="463" y="21"/>
                  </a:lnTo>
                  <a:lnTo>
                    <a:pt x="447" y="15"/>
                  </a:lnTo>
                  <a:lnTo>
                    <a:pt x="431" y="11"/>
                  </a:lnTo>
                  <a:lnTo>
                    <a:pt x="414" y="6"/>
                  </a:lnTo>
                  <a:lnTo>
                    <a:pt x="398" y="3"/>
                  </a:lnTo>
                  <a:lnTo>
                    <a:pt x="380" y="1"/>
                  </a:lnTo>
                  <a:lnTo>
                    <a:pt x="364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85CB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9" name="îṧļiďe"/>
            <p:cNvSpPr/>
            <p:nvPr/>
          </p:nvSpPr>
          <p:spPr bwMode="auto">
            <a:xfrm>
              <a:off x="4614861" y="5291169"/>
              <a:ext cx="220663" cy="285750"/>
            </a:xfrm>
            <a:custGeom>
              <a:avLst/>
              <a:gdLst>
                <a:gd name="T0" fmla="*/ 303 w 692"/>
                <a:gd name="T1" fmla="*/ 551 h 900"/>
                <a:gd name="T2" fmla="*/ 246 w 692"/>
                <a:gd name="T3" fmla="*/ 529 h 900"/>
                <a:gd name="T4" fmla="*/ 198 w 692"/>
                <a:gd name="T5" fmla="*/ 493 h 900"/>
                <a:gd name="T6" fmla="*/ 161 w 692"/>
                <a:gd name="T7" fmla="*/ 444 h 900"/>
                <a:gd name="T8" fmla="*/ 140 w 692"/>
                <a:gd name="T9" fmla="*/ 387 h 900"/>
                <a:gd name="T10" fmla="*/ 137 w 692"/>
                <a:gd name="T11" fmla="*/ 323 h 900"/>
                <a:gd name="T12" fmla="*/ 152 w 692"/>
                <a:gd name="T13" fmla="*/ 263 h 900"/>
                <a:gd name="T14" fmla="*/ 184 w 692"/>
                <a:gd name="T15" fmla="*/ 211 h 900"/>
                <a:gd name="T16" fmla="*/ 228 w 692"/>
                <a:gd name="T17" fmla="*/ 170 h 900"/>
                <a:gd name="T18" fmla="*/ 283 w 692"/>
                <a:gd name="T19" fmla="*/ 144 h 900"/>
                <a:gd name="T20" fmla="*/ 346 w 692"/>
                <a:gd name="T21" fmla="*/ 135 h 900"/>
                <a:gd name="T22" fmla="*/ 409 w 692"/>
                <a:gd name="T23" fmla="*/ 144 h 900"/>
                <a:gd name="T24" fmla="*/ 464 w 692"/>
                <a:gd name="T25" fmla="*/ 170 h 900"/>
                <a:gd name="T26" fmla="*/ 508 w 692"/>
                <a:gd name="T27" fmla="*/ 211 h 900"/>
                <a:gd name="T28" fmla="*/ 540 w 692"/>
                <a:gd name="T29" fmla="*/ 263 h 900"/>
                <a:gd name="T30" fmla="*/ 555 w 692"/>
                <a:gd name="T31" fmla="*/ 323 h 900"/>
                <a:gd name="T32" fmla="*/ 552 w 692"/>
                <a:gd name="T33" fmla="*/ 387 h 900"/>
                <a:gd name="T34" fmla="*/ 531 w 692"/>
                <a:gd name="T35" fmla="*/ 444 h 900"/>
                <a:gd name="T36" fmla="*/ 495 w 692"/>
                <a:gd name="T37" fmla="*/ 493 h 900"/>
                <a:gd name="T38" fmla="*/ 446 w 692"/>
                <a:gd name="T39" fmla="*/ 529 h 900"/>
                <a:gd name="T40" fmla="*/ 388 w 692"/>
                <a:gd name="T41" fmla="*/ 551 h 900"/>
                <a:gd name="T42" fmla="*/ 346 w 692"/>
                <a:gd name="T43" fmla="*/ 0 h 900"/>
                <a:gd name="T44" fmla="*/ 294 w 692"/>
                <a:gd name="T45" fmla="*/ 3 h 900"/>
                <a:gd name="T46" fmla="*/ 245 w 692"/>
                <a:gd name="T47" fmla="*/ 15 h 900"/>
                <a:gd name="T48" fmla="*/ 198 w 692"/>
                <a:gd name="T49" fmla="*/ 34 h 900"/>
                <a:gd name="T50" fmla="*/ 155 w 692"/>
                <a:gd name="T51" fmla="*/ 59 h 900"/>
                <a:gd name="T52" fmla="*/ 115 w 692"/>
                <a:gd name="T53" fmla="*/ 90 h 900"/>
                <a:gd name="T54" fmla="*/ 81 w 692"/>
                <a:gd name="T55" fmla="*/ 126 h 900"/>
                <a:gd name="T56" fmla="*/ 51 w 692"/>
                <a:gd name="T57" fmla="*/ 167 h 900"/>
                <a:gd name="T58" fmla="*/ 28 w 692"/>
                <a:gd name="T59" fmla="*/ 212 h 900"/>
                <a:gd name="T60" fmla="*/ 11 w 692"/>
                <a:gd name="T61" fmla="*/ 259 h 900"/>
                <a:gd name="T62" fmla="*/ 3 w 692"/>
                <a:gd name="T63" fmla="*/ 310 h 900"/>
                <a:gd name="T64" fmla="*/ 2 w 692"/>
                <a:gd name="T65" fmla="*/ 368 h 900"/>
                <a:gd name="T66" fmla="*/ 11 w 692"/>
                <a:gd name="T67" fmla="*/ 441 h 900"/>
                <a:gd name="T68" fmla="*/ 33 w 692"/>
                <a:gd name="T69" fmla="*/ 515 h 900"/>
                <a:gd name="T70" fmla="*/ 68 w 692"/>
                <a:gd name="T71" fmla="*/ 589 h 900"/>
                <a:gd name="T72" fmla="*/ 113 w 692"/>
                <a:gd name="T73" fmla="*/ 664 h 900"/>
                <a:gd name="T74" fmla="*/ 170 w 692"/>
                <a:gd name="T75" fmla="*/ 737 h 900"/>
                <a:gd name="T76" fmla="*/ 258 w 692"/>
                <a:gd name="T77" fmla="*/ 830 h 900"/>
                <a:gd name="T78" fmla="*/ 321 w 692"/>
                <a:gd name="T79" fmla="*/ 885 h 900"/>
                <a:gd name="T80" fmla="*/ 342 w 692"/>
                <a:gd name="T81" fmla="*/ 899 h 900"/>
                <a:gd name="T82" fmla="*/ 355 w 692"/>
                <a:gd name="T83" fmla="*/ 898 h 900"/>
                <a:gd name="T84" fmla="*/ 388 w 692"/>
                <a:gd name="T85" fmla="*/ 872 h 900"/>
                <a:gd name="T86" fmla="*/ 462 w 692"/>
                <a:gd name="T87" fmla="*/ 803 h 900"/>
                <a:gd name="T88" fmla="*/ 543 w 692"/>
                <a:gd name="T89" fmla="*/ 713 h 900"/>
                <a:gd name="T90" fmla="*/ 596 w 692"/>
                <a:gd name="T91" fmla="*/ 638 h 900"/>
                <a:gd name="T92" fmla="*/ 637 w 692"/>
                <a:gd name="T93" fmla="*/ 564 h 900"/>
                <a:gd name="T94" fmla="*/ 668 w 692"/>
                <a:gd name="T95" fmla="*/ 491 h 900"/>
                <a:gd name="T96" fmla="*/ 685 w 692"/>
                <a:gd name="T97" fmla="*/ 417 h 900"/>
                <a:gd name="T98" fmla="*/ 692 w 692"/>
                <a:gd name="T99" fmla="*/ 344 h 900"/>
                <a:gd name="T100" fmla="*/ 688 w 692"/>
                <a:gd name="T101" fmla="*/ 293 h 900"/>
                <a:gd name="T102" fmla="*/ 675 w 692"/>
                <a:gd name="T103" fmla="*/ 243 h 900"/>
                <a:gd name="T104" fmla="*/ 657 w 692"/>
                <a:gd name="T105" fmla="*/ 197 h 900"/>
                <a:gd name="T106" fmla="*/ 631 w 692"/>
                <a:gd name="T107" fmla="*/ 153 h 900"/>
                <a:gd name="T108" fmla="*/ 601 w 692"/>
                <a:gd name="T109" fmla="*/ 114 h 900"/>
                <a:gd name="T110" fmla="*/ 564 w 692"/>
                <a:gd name="T111" fmla="*/ 79 h 900"/>
                <a:gd name="T112" fmla="*/ 523 w 692"/>
                <a:gd name="T113" fmla="*/ 50 h 900"/>
                <a:gd name="T114" fmla="*/ 479 w 692"/>
                <a:gd name="T115" fmla="*/ 27 h 900"/>
                <a:gd name="T116" fmla="*/ 431 w 692"/>
                <a:gd name="T117" fmla="*/ 11 h 900"/>
                <a:gd name="T118" fmla="*/ 380 w 692"/>
                <a:gd name="T119" fmla="*/ 1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2" h="900">
                  <a:moveTo>
                    <a:pt x="346" y="555"/>
                  </a:moveTo>
                  <a:lnTo>
                    <a:pt x="324" y="553"/>
                  </a:lnTo>
                  <a:lnTo>
                    <a:pt x="303" y="551"/>
                  </a:lnTo>
                  <a:lnTo>
                    <a:pt x="283" y="546"/>
                  </a:lnTo>
                  <a:lnTo>
                    <a:pt x="265" y="538"/>
                  </a:lnTo>
                  <a:lnTo>
                    <a:pt x="246" y="529"/>
                  </a:lnTo>
                  <a:lnTo>
                    <a:pt x="228" y="519"/>
                  </a:lnTo>
                  <a:lnTo>
                    <a:pt x="213" y="507"/>
                  </a:lnTo>
                  <a:lnTo>
                    <a:pt x="198" y="493"/>
                  </a:lnTo>
                  <a:lnTo>
                    <a:pt x="184" y="479"/>
                  </a:lnTo>
                  <a:lnTo>
                    <a:pt x="172" y="462"/>
                  </a:lnTo>
                  <a:lnTo>
                    <a:pt x="161" y="444"/>
                  </a:lnTo>
                  <a:lnTo>
                    <a:pt x="152" y="427"/>
                  </a:lnTo>
                  <a:lnTo>
                    <a:pt x="146" y="407"/>
                  </a:lnTo>
                  <a:lnTo>
                    <a:pt x="140" y="387"/>
                  </a:lnTo>
                  <a:lnTo>
                    <a:pt x="137" y="366"/>
                  </a:lnTo>
                  <a:lnTo>
                    <a:pt x="136" y="344"/>
                  </a:lnTo>
                  <a:lnTo>
                    <a:pt x="137" y="323"/>
                  </a:lnTo>
                  <a:lnTo>
                    <a:pt x="140" y="302"/>
                  </a:lnTo>
                  <a:lnTo>
                    <a:pt x="146" y="283"/>
                  </a:lnTo>
                  <a:lnTo>
                    <a:pt x="152" y="263"/>
                  </a:lnTo>
                  <a:lnTo>
                    <a:pt x="161" y="245"/>
                  </a:lnTo>
                  <a:lnTo>
                    <a:pt x="172" y="228"/>
                  </a:lnTo>
                  <a:lnTo>
                    <a:pt x="184" y="211"/>
                  </a:lnTo>
                  <a:lnTo>
                    <a:pt x="198" y="197"/>
                  </a:lnTo>
                  <a:lnTo>
                    <a:pt x="213" y="182"/>
                  </a:lnTo>
                  <a:lnTo>
                    <a:pt x="228" y="170"/>
                  </a:lnTo>
                  <a:lnTo>
                    <a:pt x="246" y="160"/>
                  </a:lnTo>
                  <a:lnTo>
                    <a:pt x="265" y="152"/>
                  </a:lnTo>
                  <a:lnTo>
                    <a:pt x="283" y="144"/>
                  </a:lnTo>
                  <a:lnTo>
                    <a:pt x="303" y="138"/>
                  </a:lnTo>
                  <a:lnTo>
                    <a:pt x="324" y="136"/>
                  </a:lnTo>
                  <a:lnTo>
                    <a:pt x="346" y="135"/>
                  </a:lnTo>
                  <a:lnTo>
                    <a:pt x="367" y="136"/>
                  </a:lnTo>
                  <a:lnTo>
                    <a:pt x="388" y="138"/>
                  </a:lnTo>
                  <a:lnTo>
                    <a:pt x="409" y="144"/>
                  </a:lnTo>
                  <a:lnTo>
                    <a:pt x="428" y="152"/>
                  </a:lnTo>
                  <a:lnTo>
                    <a:pt x="446" y="160"/>
                  </a:lnTo>
                  <a:lnTo>
                    <a:pt x="464" y="170"/>
                  </a:lnTo>
                  <a:lnTo>
                    <a:pt x="479" y="182"/>
                  </a:lnTo>
                  <a:lnTo>
                    <a:pt x="495" y="197"/>
                  </a:lnTo>
                  <a:lnTo>
                    <a:pt x="508" y="211"/>
                  </a:lnTo>
                  <a:lnTo>
                    <a:pt x="520" y="228"/>
                  </a:lnTo>
                  <a:lnTo>
                    <a:pt x="531" y="245"/>
                  </a:lnTo>
                  <a:lnTo>
                    <a:pt x="540" y="263"/>
                  </a:lnTo>
                  <a:lnTo>
                    <a:pt x="547" y="283"/>
                  </a:lnTo>
                  <a:lnTo>
                    <a:pt x="552" y="302"/>
                  </a:lnTo>
                  <a:lnTo>
                    <a:pt x="555" y="323"/>
                  </a:lnTo>
                  <a:lnTo>
                    <a:pt x="556" y="344"/>
                  </a:lnTo>
                  <a:lnTo>
                    <a:pt x="555" y="366"/>
                  </a:lnTo>
                  <a:lnTo>
                    <a:pt x="552" y="387"/>
                  </a:lnTo>
                  <a:lnTo>
                    <a:pt x="547" y="407"/>
                  </a:lnTo>
                  <a:lnTo>
                    <a:pt x="540" y="427"/>
                  </a:lnTo>
                  <a:lnTo>
                    <a:pt x="531" y="444"/>
                  </a:lnTo>
                  <a:lnTo>
                    <a:pt x="520" y="462"/>
                  </a:lnTo>
                  <a:lnTo>
                    <a:pt x="508" y="479"/>
                  </a:lnTo>
                  <a:lnTo>
                    <a:pt x="495" y="493"/>
                  </a:lnTo>
                  <a:lnTo>
                    <a:pt x="479" y="507"/>
                  </a:lnTo>
                  <a:lnTo>
                    <a:pt x="464" y="519"/>
                  </a:lnTo>
                  <a:lnTo>
                    <a:pt x="446" y="529"/>
                  </a:lnTo>
                  <a:lnTo>
                    <a:pt x="428" y="538"/>
                  </a:lnTo>
                  <a:lnTo>
                    <a:pt x="409" y="546"/>
                  </a:lnTo>
                  <a:lnTo>
                    <a:pt x="388" y="551"/>
                  </a:lnTo>
                  <a:lnTo>
                    <a:pt x="367" y="553"/>
                  </a:lnTo>
                  <a:lnTo>
                    <a:pt x="346" y="555"/>
                  </a:lnTo>
                  <a:close/>
                  <a:moveTo>
                    <a:pt x="346" y="0"/>
                  </a:moveTo>
                  <a:lnTo>
                    <a:pt x="329" y="0"/>
                  </a:lnTo>
                  <a:lnTo>
                    <a:pt x="311" y="1"/>
                  </a:lnTo>
                  <a:lnTo>
                    <a:pt x="294" y="3"/>
                  </a:lnTo>
                  <a:lnTo>
                    <a:pt x="278" y="6"/>
                  </a:lnTo>
                  <a:lnTo>
                    <a:pt x="261" y="11"/>
                  </a:lnTo>
                  <a:lnTo>
                    <a:pt x="245" y="15"/>
                  </a:lnTo>
                  <a:lnTo>
                    <a:pt x="228" y="21"/>
                  </a:lnTo>
                  <a:lnTo>
                    <a:pt x="213" y="27"/>
                  </a:lnTo>
                  <a:lnTo>
                    <a:pt x="198" y="34"/>
                  </a:lnTo>
                  <a:lnTo>
                    <a:pt x="183" y="41"/>
                  </a:lnTo>
                  <a:lnTo>
                    <a:pt x="169" y="50"/>
                  </a:lnTo>
                  <a:lnTo>
                    <a:pt x="155" y="59"/>
                  </a:lnTo>
                  <a:lnTo>
                    <a:pt x="141" y="69"/>
                  </a:lnTo>
                  <a:lnTo>
                    <a:pt x="128" y="79"/>
                  </a:lnTo>
                  <a:lnTo>
                    <a:pt x="115" y="90"/>
                  </a:lnTo>
                  <a:lnTo>
                    <a:pt x="103" y="102"/>
                  </a:lnTo>
                  <a:lnTo>
                    <a:pt x="92" y="114"/>
                  </a:lnTo>
                  <a:lnTo>
                    <a:pt x="81" y="126"/>
                  </a:lnTo>
                  <a:lnTo>
                    <a:pt x="70" y="139"/>
                  </a:lnTo>
                  <a:lnTo>
                    <a:pt x="61" y="153"/>
                  </a:lnTo>
                  <a:lnTo>
                    <a:pt x="51" y="167"/>
                  </a:lnTo>
                  <a:lnTo>
                    <a:pt x="43" y="181"/>
                  </a:lnTo>
                  <a:lnTo>
                    <a:pt x="36" y="197"/>
                  </a:lnTo>
                  <a:lnTo>
                    <a:pt x="28" y="212"/>
                  </a:lnTo>
                  <a:lnTo>
                    <a:pt x="22" y="228"/>
                  </a:lnTo>
                  <a:lnTo>
                    <a:pt x="17" y="243"/>
                  </a:lnTo>
                  <a:lnTo>
                    <a:pt x="11" y="259"/>
                  </a:lnTo>
                  <a:lnTo>
                    <a:pt x="8" y="276"/>
                  </a:lnTo>
                  <a:lnTo>
                    <a:pt x="5" y="293"/>
                  </a:lnTo>
                  <a:lnTo>
                    <a:pt x="3" y="310"/>
                  </a:lnTo>
                  <a:lnTo>
                    <a:pt x="2" y="328"/>
                  </a:lnTo>
                  <a:lnTo>
                    <a:pt x="0" y="344"/>
                  </a:lnTo>
                  <a:lnTo>
                    <a:pt x="2" y="368"/>
                  </a:lnTo>
                  <a:lnTo>
                    <a:pt x="4" y="393"/>
                  </a:lnTo>
                  <a:lnTo>
                    <a:pt x="7" y="417"/>
                  </a:lnTo>
                  <a:lnTo>
                    <a:pt x="11" y="441"/>
                  </a:lnTo>
                  <a:lnTo>
                    <a:pt x="18" y="465"/>
                  </a:lnTo>
                  <a:lnTo>
                    <a:pt x="25" y="491"/>
                  </a:lnTo>
                  <a:lnTo>
                    <a:pt x="33" y="515"/>
                  </a:lnTo>
                  <a:lnTo>
                    <a:pt x="43" y="539"/>
                  </a:lnTo>
                  <a:lnTo>
                    <a:pt x="55" y="564"/>
                  </a:lnTo>
                  <a:lnTo>
                    <a:pt x="68" y="589"/>
                  </a:lnTo>
                  <a:lnTo>
                    <a:pt x="82" y="614"/>
                  </a:lnTo>
                  <a:lnTo>
                    <a:pt x="96" y="638"/>
                  </a:lnTo>
                  <a:lnTo>
                    <a:pt x="113" y="664"/>
                  </a:lnTo>
                  <a:lnTo>
                    <a:pt x="130" y="688"/>
                  </a:lnTo>
                  <a:lnTo>
                    <a:pt x="149" y="713"/>
                  </a:lnTo>
                  <a:lnTo>
                    <a:pt x="170" y="737"/>
                  </a:lnTo>
                  <a:lnTo>
                    <a:pt x="201" y="773"/>
                  </a:lnTo>
                  <a:lnTo>
                    <a:pt x="231" y="803"/>
                  </a:lnTo>
                  <a:lnTo>
                    <a:pt x="258" y="830"/>
                  </a:lnTo>
                  <a:lnTo>
                    <a:pt x="283" y="853"/>
                  </a:lnTo>
                  <a:lnTo>
                    <a:pt x="304" y="872"/>
                  </a:lnTo>
                  <a:lnTo>
                    <a:pt x="321" y="885"/>
                  </a:lnTo>
                  <a:lnTo>
                    <a:pt x="333" y="894"/>
                  </a:lnTo>
                  <a:lnTo>
                    <a:pt x="337" y="898"/>
                  </a:lnTo>
                  <a:lnTo>
                    <a:pt x="342" y="899"/>
                  </a:lnTo>
                  <a:lnTo>
                    <a:pt x="346" y="900"/>
                  </a:lnTo>
                  <a:lnTo>
                    <a:pt x="351" y="899"/>
                  </a:lnTo>
                  <a:lnTo>
                    <a:pt x="355" y="898"/>
                  </a:lnTo>
                  <a:lnTo>
                    <a:pt x="359" y="894"/>
                  </a:lnTo>
                  <a:lnTo>
                    <a:pt x="371" y="885"/>
                  </a:lnTo>
                  <a:lnTo>
                    <a:pt x="388" y="872"/>
                  </a:lnTo>
                  <a:lnTo>
                    <a:pt x="409" y="853"/>
                  </a:lnTo>
                  <a:lnTo>
                    <a:pt x="434" y="830"/>
                  </a:lnTo>
                  <a:lnTo>
                    <a:pt x="462" y="803"/>
                  </a:lnTo>
                  <a:lnTo>
                    <a:pt x="492" y="773"/>
                  </a:lnTo>
                  <a:lnTo>
                    <a:pt x="522" y="737"/>
                  </a:lnTo>
                  <a:lnTo>
                    <a:pt x="543" y="713"/>
                  </a:lnTo>
                  <a:lnTo>
                    <a:pt x="562" y="688"/>
                  </a:lnTo>
                  <a:lnTo>
                    <a:pt x="580" y="664"/>
                  </a:lnTo>
                  <a:lnTo>
                    <a:pt x="596" y="638"/>
                  </a:lnTo>
                  <a:lnTo>
                    <a:pt x="610" y="614"/>
                  </a:lnTo>
                  <a:lnTo>
                    <a:pt x="625" y="589"/>
                  </a:lnTo>
                  <a:lnTo>
                    <a:pt x="637" y="564"/>
                  </a:lnTo>
                  <a:lnTo>
                    <a:pt x="649" y="539"/>
                  </a:lnTo>
                  <a:lnTo>
                    <a:pt x="659" y="515"/>
                  </a:lnTo>
                  <a:lnTo>
                    <a:pt x="668" y="491"/>
                  </a:lnTo>
                  <a:lnTo>
                    <a:pt x="674" y="465"/>
                  </a:lnTo>
                  <a:lnTo>
                    <a:pt x="681" y="441"/>
                  </a:lnTo>
                  <a:lnTo>
                    <a:pt x="685" y="417"/>
                  </a:lnTo>
                  <a:lnTo>
                    <a:pt x="689" y="393"/>
                  </a:lnTo>
                  <a:lnTo>
                    <a:pt x="691" y="368"/>
                  </a:lnTo>
                  <a:lnTo>
                    <a:pt x="692" y="344"/>
                  </a:lnTo>
                  <a:lnTo>
                    <a:pt x="691" y="328"/>
                  </a:lnTo>
                  <a:lnTo>
                    <a:pt x="690" y="310"/>
                  </a:lnTo>
                  <a:lnTo>
                    <a:pt x="688" y="293"/>
                  </a:lnTo>
                  <a:lnTo>
                    <a:pt x="684" y="276"/>
                  </a:lnTo>
                  <a:lnTo>
                    <a:pt x="681" y="259"/>
                  </a:lnTo>
                  <a:lnTo>
                    <a:pt x="675" y="243"/>
                  </a:lnTo>
                  <a:lnTo>
                    <a:pt x="670" y="228"/>
                  </a:lnTo>
                  <a:lnTo>
                    <a:pt x="663" y="212"/>
                  </a:lnTo>
                  <a:lnTo>
                    <a:pt x="657" y="197"/>
                  </a:lnTo>
                  <a:lnTo>
                    <a:pt x="649" y="181"/>
                  </a:lnTo>
                  <a:lnTo>
                    <a:pt x="640" y="167"/>
                  </a:lnTo>
                  <a:lnTo>
                    <a:pt x="631" y="153"/>
                  </a:lnTo>
                  <a:lnTo>
                    <a:pt x="621" y="139"/>
                  </a:lnTo>
                  <a:lnTo>
                    <a:pt x="612" y="126"/>
                  </a:lnTo>
                  <a:lnTo>
                    <a:pt x="601" y="114"/>
                  </a:lnTo>
                  <a:lnTo>
                    <a:pt x="590" y="102"/>
                  </a:lnTo>
                  <a:lnTo>
                    <a:pt x="577" y="90"/>
                  </a:lnTo>
                  <a:lnTo>
                    <a:pt x="564" y="79"/>
                  </a:lnTo>
                  <a:lnTo>
                    <a:pt x="551" y="69"/>
                  </a:lnTo>
                  <a:lnTo>
                    <a:pt x="538" y="59"/>
                  </a:lnTo>
                  <a:lnTo>
                    <a:pt x="523" y="50"/>
                  </a:lnTo>
                  <a:lnTo>
                    <a:pt x="509" y="41"/>
                  </a:lnTo>
                  <a:lnTo>
                    <a:pt x="495" y="34"/>
                  </a:lnTo>
                  <a:lnTo>
                    <a:pt x="479" y="27"/>
                  </a:lnTo>
                  <a:lnTo>
                    <a:pt x="463" y="21"/>
                  </a:lnTo>
                  <a:lnTo>
                    <a:pt x="447" y="15"/>
                  </a:lnTo>
                  <a:lnTo>
                    <a:pt x="431" y="11"/>
                  </a:lnTo>
                  <a:lnTo>
                    <a:pt x="414" y="6"/>
                  </a:lnTo>
                  <a:lnTo>
                    <a:pt x="398" y="3"/>
                  </a:lnTo>
                  <a:lnTo>
                    <a:pt x="380" y="1"/>
                  </a:lnTo>
                  <a:lnTo>
                    <a:pt x="364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85CB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0" name="ïśḻiḋê"/>
            <p:cNvSpPr/>
            <p:nvPr/>
          </p:nvSpPr>
          <p:spPr bwMode="auto">
            <a:xfrm>
              <a:off x="2790821" y="5291169"/>
              <a:ext cx="220663" cy="285750"/>
            </a:xfrm>
            <a:custGeom>
              <a:avLst/>
              <a:gdLst>
                <a:gd name="T0" fmla="*/ 303 w 692"/>
                <a:gd name="T1" fmla="*/ 551 h 900"/>
                <a:gd name="T2" fmla="*/ 246 w 692"/>
                <a:gd name="T3" fmla="*/ 529 h 900"/>
                <a:gd name="T4" fmla="*/ 198 w 692"/>
                <a:gd name="T5" fmla="*/ 493 h 900"/>
                <a:gd name="T6" fmla="*/ 161 w 692"/>
                <a:gd name="T7" fmla="*/ 444 h 900"/>
                <a:gd name="T8" fmla="*/ 140 w 692"/>
                <a:gd name="T9" fmla="*/ 387 h 900"/>
                <a:gd name="T10" fmla="*/ 137 w 692"/>
                <a:gd name="T11" fmla="*/ 323 h 900"/>
                <a:gd name="T12" fmla="*/ 152 w 692"/>
                <a:gd name="T13" fmla="*/ 263 h 900"/>
                <a:gd name="T14" fmla="*/ 184 w 692"/>
                <a:gd name="T15" fmla="*/ 211 h 900"/>
                <a:gd name="T16" fmla="*/ 228 w 692"/>
                <a:gd name="T17" fmla="*/ 170 h 900"/>
                <a:gd name="T18" fmla="*/ 283 w 692"/>
                <a:gd name="T19" fmla="*/ 144 h 900"/>
                <a:gd name="T20" fmla="*/ 346 w 692"/>
                <a:gd name="T21" fmla="*/ 135 h 900"/>
                <a:gd name="T22" fmla="*/ 409 w 692"/>
                <a:gd name="T23" fmla="*/ 144 h 900"/>
                <a:gd name="T24" fmla="*/ 464 w 692"/>
                <a:gd name="T25" fmla="*/ 170 h 900"/>
                <a:gd name="T26" fmla="*/ 508 w 692"/>
                <a:gd name="T27" fmla="*/ 211 h 900"/>
                <a:gd name="T28" fmla="*/ 540 w 692"/>
                <a:gd name="T29" fmla="*/ 263 h 900"/>
                <a:gd name="T30" fmla="*/ 555 w 692"/>
                <a:gd name="T31" fmla="*/ 323 h 900"/>
                <a:gd name="T32" fmla="*/ 552 w 692"/>
                <a:gd name="T33" fmla="*/ 387 h 900"/>
                <a:gd name="T34" fmla="*/ 531 w 692"/>
                <a:gd name="T35" fmla="*/ 444 h 900"/>
                <a:gd name="T36" fmla="*/ 495 w 692"/>
                <a:gd name="T37" fmla="*/ 493 h 900"/>
                <a:gd name="T38" fmla="*/ 446 w 692"/>
                <a:gd name="T39" fmla="*/ 529 h 900"/>
                <a:gd name="T40" fmla="*/ 388 w 692"/>
                <a:gd name="T41" fmla="*/ 551 h 900"/>
                <a:gd name="T42" fmla="*/ 346 w 692"/>
                <a:gd name="T43" fmla="*/ 0 h 900"/>
                <a:gd name="T44" fmla="*/ 294 w 692"/>
                <a:gd name="T45" fmla="*/ 3 h 900"/>
                <a:gd name="T46" fmla="*/ 245 w 692"/>
                <a:gd name="T47" fmla="*/ 15 h 900"/>
                <a:gd name="T48" fmla="*/ 198 w 692"/>
                <a:gd name="T49" fmla="*/ 34 h 900"/>
                <a:gd name="T50" fmla="*/ 155 w 692"/>
                <a:gd name="T51" fmla="*/ 59 h 900"/>
                <a:gd name="T52" fmla="*/ 115 w 692"/>
                <a:gd name="T53" fmla="*/ 90 h 900"/>
                <a:gd name="T54" fmla="*/ 81 w 692"/>
                <a:gd name="T55" fmla="*/ 126 h 900"/>
                <a:gd name="T56" fmla="*/ 51 w 692"/>
                <a:gd name="T57" fmla="*/ 167 h 900"/>
                <a:gd name="T58" fmla="*/ 28 w 692"/>
                <a:gd name="T59" fmla="*/ 212 h 900"/>
                <a:gd name="T60" fmla="*/ 11 w 692"/>
                <a:gd name="T61" fmla="*/ 259 h 900"/>
                <a:gd name="T62" fmla="*/ 3 w 692"/>
                <a:gd name="T63" fmla="*/ 310 h 900"/>
                <a:gd name="T64" fmla="*/ 2 w 692"/>
                <a:gd name="T65" fmla="*/ 368 h 900"/>
                <a:gd name="T66" fmla="*/ 11 w 692"/>
                <a:gd name="T67" fmla="*/ 441 h 900"/>
                <a:gd name="T68" fmla="*/ 33 w 692"/>
                <a:gd name="T69" fmla="*/ 515 h 900"/>
                <a:gd name="T70" fmla="*/ 68 w 692"/>
                <a:gd name="T71" fmla="*/ 589 h 900"/>
                <a:gd name="T72" fmla="*/ 113 w 692"/>
                <a:gd name="T73" fmla="*/ 664 h 900"/>
                <a:gd name="T74" fmla="*/ 170 w 692"/>
                <a:gd name="T75" fmla="*/ 737 h 900"/>
                <a:gd name="T76" fmla="*/ 258 w 692"/>
                <a:gd name="T77" fmla="*/ 830 h 900"/>
                <a:gd name="T78" fmla="*/ 321 w 692"/>
                <a:gd name="T79" fmla="*/ 885 h 900"/>
                <a:gd name="T80" fmla="*/ 342 w 692"/>
                <a:gd name="T81" fmla="*/ 899 h 900"/>
                <a:gd name="T82" fmla="*/ 355 w 692"/>
                <a:gd name="T83" fmla="*/ 898 h 900"/>
                <a:gd name="T84" fmla="*/ 388 w 692"/>
                <a:gd name="T85" fmla="*/ 872 h 900"/>
                <a:gd name="T86" fmla="*/ 462 w 692"/>
                <a:gd name="T87" fmla="*/ 803 h 900"/>
                <a:gd name="T88" fmla="*/ 543 w 692"/>
                <a:gd name="T89" fmla="*/ 713 h 900"/>
                <a:gd name="T90" fmla="*/ 596 w 692"/>
                <a:gd name="T91" fmla="*/ 638 h 900"/>
                <a:gd name="T92" fmla="*/ 637 w 692"/>
                <a:gd name="T93" fmla="*/ 564 h 900"/>
                <a:gd name="T94" fmla="*/ 668 w 692"/>
                <a:gd name="T95" fmla="*/ 491 h 900"/>
                <a:gd name="T96" fmla="*/ 685 w 692"/>
                <a:gd name="T97" fmla="*/ 417 h 900"/>
                <a:gd name="T98" fmla="*/ 692 w 692"/>
                <a:gd name="T99" fmla="*/ 344 h 900"/>
                <a:gd name="T100" fmla="*/ 688 w 692"/>
                <a:gd name="T101" fmla="*/ 293 h 900"/>
                <a:gd name="T102" fmla="*/ 675 w 692"/>
                <a:gd name="T103" fmla="*/ 243 h 900"/>
                <a:gd name="T104" fmla="*/ 657 w 692"/>
                <a:gd name="T105" fmla="*/ 197 h 900"/>
                <a:gd name="T106" fmla="*/ 631 w 692"/>
                <a:gd name="T107" fmla="*/ 153 h 900"/>
                <a:gd name="T108" fmla="*/ 601 w 692"/>
                <a:gd name="T109" fmla="*/ 114 h 900"/>
                <a:gd name="T110" fmla="*/ 564 w 692"/>
                <a:gd name="T111" fmla="*/ 79 h 900"/>
                <a:gd name="T112" fmla="*/ 523 w 692"/>
                <a:gd name="T113" fmla="*/ 50 h 900"/>
                <a:gd name="T114" fmla="*/ 479 w 692"/>
                <a:gd name="T115" fmla="*/ 27 h 900"/>
                <a:gd name="T116" fmla="*/ 431 w 692"/>
                <a:gd name="T117" fmla="*/ 11 h 900"/>
                <a:gd name="T118" fmla="*/ 380 w 692"/>
                <a:gd name="T119" fmla="*/ 1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2" h="900">
                  <a:moveTo>
                    <a:pt x="346" y="555"/>
                  </a:moveTo>
                  <a:lnTo>
                    <a:pt x="324" y="553"/>
                  </a:lnTo>
                  <a:lnTo>
                    <a:pt x="303" y="551"/>
                  </a:lnTo>
                  <a:lnTo>
                    <a:pt x="283" y="546"/>
                  </a:lnTo>
                  <a:lnTo>
                    <a:pt x="265" y="538"/>
                  </a:lnTo>
                  <a:lnTo>
                    <a:pt x="246" y="529"/>
                  </a:lnTo>
                  <a:lnTo>
                    <a:pt x="228" y="519"/>
                  </a:lnTo>
                  <a:lnTo>
                    <a:pt x="213" y="507"/>
                  </a:lnTo>
                  <a:lnTo>
                    <a:pt x="198" y="493"/>
                  </a:lnTo>
                  <a:lnTo>
                    <a:pt x="184" y="479"/>
                  </a:lnTo>
                  <a:lnTo>
                    <a:pt x="172" y="462"/>
                  </a:lnTo>
                  <a:lnTo>
                    <a:pt x="161" y="444"/>
                  </a:lnTo>
                  <a:lnTo>
                    <a:pt x="152" y="427"/>
                  </a:lnTo>
                  <a:lnTo>
                    <a:pt x="146" y="407"/>
                  </a:lnTo>
                  <a:lnTo>
                    <a:pt x="140" y="387"/>
                  </a:lnTo>
                  <a:lnTo>
                    <a:pt x="137" y="366"/>
                  </a:lnTo>
                  <a:lnTo>
                    <a:pt x="136" y="344"/>
                  </a:lnTo>
                  <a:lnTo>
                    <a:pt x="137" y="323"/>
                  </a:lnTo>
                  <a:lnTo>
                    <a:pt x="140" y="302"/>
                  </a:lnTo>
                  <a:lnTo>
                    <a:pt x="146" y="283"/>
                  </a:lnTo>
                  <a:lnTo>
                    <a:pt x="152" y="263"/>
                  </a:lnTo>
                  <a:lnTo>
                    <a:pt x="161" y="245"/>
                  </a:lnTo>
                  <a:lnTo>
                    <a:pt x="172" y="228"/>
                  </a:lnTo>
                  <a:lnTo>
                    <a:pt x="184" y="211"/>
                  </a:lnTo>
                  <a:lnTo>
                    <a:pt x="198" y="197"/>
                  </a:lnTo>
                  <a:lnTo>
                    <a:pt x="213" y="182"/>
                  </a:lnTo>
                  <a:lnTo>
                    <a:pt x="228" y="170"/>
                  </a:lnTo>
                  <a:lnTo>
                    <a:pt x="246" y="160"/>
                  </a:lnTo>
                  <a:lnTo>
                    <a:pt x="265" y="152"/>
                  </a:lnTo>
                  <a:lnTo>
                    <a:pt x="283" y="144"/>
                  </a:lnTo>
                  <a:lnTo>
                    <a:pt x="303" y="138"/>
                  </a:lnTo>
                  <a:lnTo>
                    <a:pt x="324" y="136"/>
                  </a:lnTo>
                  <a:lnTo>
                    <a:pt x="346" y="135"/>
                  </a:lnTo>
                  <a:lnTo>
                    <a:pt x="367" y="136"/>
                  </a:lnTo>
                  <a:lnTo>
                    <a:pt x="388" y="138"/>
                  </a:lnTo>
                  <a:lnTo>
                    <a:pt x="409" y="144"/>
                  </a:lnTo>
                  <a:lnTo>
                    <a:pt x="428" y="152"/>
                  </a:lnTo>
                  <a:lnTo>
                    <a:pt x="446" y="160"/>
                  </a:lnTo>
                  <a:lnTo>
                    <a:pt x="464" y="170"/>
                  </a:lnTo>
                  <a:lnTo>
                    <a:pt x="479" y="182"/>
                  </a:lnTo>
                  <a:lnTo>
                    <a:pt x="495" y="197"/>
                  </a:lnTo>
                  <a:lnTo>
                    <a:pt x="508" y="211"/>
                  </a:lnTo>
                  <a:lnTo>
                    <a:pt x="520" y="228"/>
                  </a:lnTo>
                  <a:lnTo>
                    <a:pt x="531" y="245"/>
                  </a:lnTo>
                  <a:lnTo>
                    <a:pt x="540" y="263"/>
                  </a:lnTo>
                  <a:lnTo>
                    <a:pt x="547" y="283"/>
                  </a:lnTo>
                  <a:lnTo>
                    <a:pt x="552" y="302"/>
                  </a:lnTo>
                  <a:lnTo>
                    <a:pt x="555" y="323"/>
                  </a:lnTo>
                  <a:lnTo>
                    <a:pt x="556" y="344"/>
                  </a:lnTo>
                  <a:lnTo>
                    <a:pt x="555" y="366"/>
                  </a:lnTo>
                  <a:lnTo>
                    <a:pt x="552" y="387"/>
                  </a:lnTo>
                  <a:lnTo>
                    <a:pt x="547" y="407"/>
                  </a:lnTo>
                  <a:lnTo>
                    <a:pt x="540" y="427"/>
                  </a:lnTo>
                  <a:lnTo>
                    <a:pt x="531" y="444"/>
                  </a:lnTo>
                  <a:lnTo>
                    <a:pt x="520" y="462"/>
                  </a:lnTo>
                  <a:lnTo>
                    <a:pt x="508" y="479"/>
                  </a:lnTo>
                  <a:lnTo>
                    <a:pt x="495" y="493"/>
                  </a:lnTo>
                  <a:lnTo>
                    <a:pt x="479" y="507"/>
                  </a:lnTo>
                  <a:lnTo>
                    <a:pt x="464" y="519"/>
                  </a:lnTo>
                  <a:lnTo>
                    <a:pt x="446" y="529"/>
                  </a:lnTo>
                  <a:lnTo>
                    <a:pt x="428" y="538"/>
                  </a:lnTo>
                  <a:lnTo>
                    <a:pt x="409" y="546"/>
                  </a:lnTo>
                  <a:lnTo>
                    <a:pt x="388" y="551"/>
                  </a:lnTo>
                  <a:lnTo>
                    <a:pt x="367" y="553"/>
                  </a:lnTo>
                  <a:lnTo>
                    <a:pt x="346" y="555"/>
                  </a:lnTo>
                  <a:close/>
                  <a:moveTo>
                    <a:pt x="346" y="0"/>
                  </a:moveTo>
                  <a:lnTo>
                    <a:pt x="329" y="0"/>
                  </a:lnTo>
                  <a:lnTo>
                    <a:pt x="311" y="1"/>
                  </a:lnTo>
                  <a:lnTo>
                    <a:pt x="294" y="3"/>
                  </a:lnTo>
                  <a:lnTo>
                    <a:pt x="278" y="6"/>
                  </a:lnTo>
                  <a:lnTo>
                    <a:pt x="261" y="11"/>
                  </a:lnTo>
                  <a:lnTo>
                    <a:pt x="245" y="15"/>
                  </a:lnTo>
                  <a:lnTo>
                    <a:pt x="228" y="21"/>
                  </a:lnTo>
                  <a:lnTo>
                    <a:pt x="213" y="27"/>
                  </a:lnTo>
                  <a:lnTo>
                    <a:pt x="198" y="34"/>
                  </a:lnTo>
                  <a:lnTo>
                    <a:pt x="183" y="41"/>
                  </a:lnTo>
                  <a:lnTo>
                    <a:pt x="169" y="50"/>
                  </a:lnTo>
                  <a:lnTo>
                    <a:pt x="155" y="59"/>
                  </a:lnTo>
                  <a:lnTo>
                    <a:pt x="141" y="69"/>
                  </a:lnTo>
                  <a:lnTo>
                    <a:pt x="128" y="79"/>
                  </a:lnTo>
                  <a:lnTo>
                    <a:pt x="115" y="90"/>
                  </a:lnTo>
                  <a:lnTo>
                    <a:pt x="103" y="102"/>
                  </a:lnTo>
                  <a:lnTo>
                    <a:pt x="92" y="114"/>
                  </a:lnTo>
                  <a:lnTo>
                    <a:pt x="81" y="126"/>
                  </a:lnTo>
                  <a:lnTo>
                    <a:pt x="70" y="139"/>
                  </a:lnTo>
                  <a:lnTo>
                    <a:pt x="61" y="153"/>
                  </a:lnTo>
                  <a:lnTo>
                    <a:pt x="51" y="167"/>
                  </a:lnTo>
                  <a:lnTo>
                    <a:pt x="43" y="181"/>
                  </a:lnTo>
                  <a:lnTo>
                    <a:pt x="36" y="197"/>
                  </a:lnTo>
                  <a:lnTo>
                    <a:pt x="28" y="212"/>
                  </a:lnTo>
                  <a:lnTo>
                    <a:pt x="22" y="228"/>
                  </a:lnTo>
                  <a:lnTo>
                    <a:pt x="17" y="243"/>
                  </a:lnTo>
                  <a:lnTo>
                    <a:pt x="11" y="259"/>
                  </a:lnTo>
                  <a:lnTo>
                    <a:pt x="8" y="276"/>
                  </a:lnTo>
                  <a:lnTo>
                    <a:pt x="5" y="293"/>
                  </a:lnTo>
                  <a:lnTo>
                    <a:pt x="3" y="310"/>
                  </a:lnTo>
                  <a:lnTo>
                    <a:pt x="2" y="328"/>
                  </a:lnTo>
                  <a:lnTo>
                    <a:pt x="0" y="344"/>
                  </a:lnTo>
                  <a:lnTo>
                    <a:pt x="2" y="368"/>
                  </a:lnTo>
                  <a:lnTo>
                    <a:pt x="4" y="393"/>
                  </a:lnTo>
                  <a:lnTo>
                    <a:pt x="7" y="417"/>
                  </a:lnTo>
                  <a:lnTo>
                    <a:pt x="11" y="441"/>
                  </a:lnTo>
                  <a:lnTo>
                    <a:pt x="18" y="465"/>
                  </a:lnTo>
                  <a:lnTo>
                    <a:pt x="25" y="491"/>
                  </a:lnTo>
                  <a:lnTo>
                    <a:pt x="33" y="515"/>
                  </a:lnTo>
                  <a:lnTo>
                    <a:pt x="43" y="539"/>
                  </a:lnTo>
                  <a:lnTo>
                    <a:pt x="55" y="564"/>
                  </a:lnTo>
                  <a:lnTo>
                    <a:pt x="68" y="589"/>
                  </a:lnTo>
                  <a:lnTo>
                    <a:pt x="82" y="614"/>
                  </a:lnTo>
                  <a:lnTo>
                    <a:pt x="96" y="638"/>
                  </a:lnTo>
                  <a:lnTo>
                    <a:pt x="113" y="664"/>
                  </a:lnTo>
                  <a:lnTo>
                    <a:pt x="130" y="688"/>
                  </a:lnTo>
                  <a:lnTo>
                    <a:pt x="149" y="713"/>
                  </a:lnTo>
                  <a:lnTo>
                    <a:pt x="170" y="737"/>
                  </a:lnTo>
                  <a:lnTo>
                    <a:pt x="201" y="773"/>
                  </a:lnTo>
                  <a:lnTo>
                    <a:pt x="231" y="803"/>
                  </a:lnTo>
                  <a:lnTo>
                    <a:pt x="258" y="830"/>
                  </a:lnTo>
                  <a:lnTo>
                    <a:pt x="283" y="853"/>
                  </a:lnTo>
                  <a:lnTo>
                    <a:pt x="304" y="872"/>
                  </a:lnTo>
                  <a:lnTo>
                    <a:pt x="321" y="885"/>
                  </a:lnTo>
                  <a:lnTo>
                    <a:pt x="333" y="894"/>
                  </a:lnTo>
                  <a:lnTo>
                    <a:pt x="337" y="898"/>
                  </a:lnTo>
                  <a:lnTo>
                    <a:pt x="342" y="899"/>
                  </a:lnTo>
                  <a:lnTo>
                    <a:pt x="346" y="900"/>
                  </a:lnTo>
                  <a:lnTo>
                    <a:pt x="351" y="899"/>
                  </a:lnTo>
                  <a:lnTo>
                    <a:pt x="355" y="898"/>
                  </a:lnTo>
                  <a:lnTo>
                    <a:pt x="359" y="894"/>
                  </a:lnTo>
                  <a:lnTo>
                    <a:pt x="371" y="885"/>
                  </a:lnTo>
                  <a:lnTo>
                    <a:pt x="388" y="872"/>
                  </a:lnTo>
                  <a:lnTo>
                    <a:pt x="409" y="853"/>
                  </a:lnTo>
                  <a:lnTo>
                    <a:pt x="434" y="830"/>
                  </a:lnTo>
                  <a:lnTo>
                    <a:pt x="462" y="803"/>
                  </a:lnTo>
                  <a:lnTo>
                    <a:pt x="492" y="773"/>
                  </a:lnTo>
                  <a:lnTo>
                    <a:pt x="522" y="737"/>
                  </a:lnTo>
                  <a:lnTo>
                    <a:pt x="543" y="713"/>
                  </a:lnTo>
                  <a:lnTo>
                    <a:pt x="562" y="688"/>
                  </a:lnTo>
                  <a:lnTo>
                    <a:pt x="580" y="664"/>
                  </a:lnTo>
                  <a:lnTo>
                    <a:pt x="596" y="638"/>
                  </a:lnTo>
                  <a:lnTo>
                    <a:pt x="610" y="614"/>
                  </a:lnTo>
                  <a:lnTo>
                    <a:pt x="625" y="589"/>
                  </a:lnTo>
                  <a:lnTo>
                    <a:pt x="637" y="564"/>
                  </a:lnTo>
                  <a:lnTo>
                    <a:pt x="649" y="539"/>
                  </a:lnTo>
                  <a:lnTo>
                    <a:pt x="659" y="515"/>
                  </a:lnTo>
                  <a:lnTo>
                    <a:pt x="668" y="491"/>
                  </a:lnTo>
                  <a:lnTo>
                    <a:pt x="674" y="465"/>
                  </a:lnTo>
                  <a:lnTo>
                    <a:pt x="681" y="441"/>
                  </a:lnTo>
                  <a:lnTo>
                    <a:pt x="685" y="417"/>
                  </a:lnTo>
                  <a:lnTo>
                    <a:pt x="689" y="393"/>
                  </a:lnTo>
                  <a:lnTo>
                    <a:pt x="691" y="368"/>
                  </a:lnTo>
                  <a:lnTo>
                    <a:pt x="692" y="344"/>
                  </a:lnTo>
                  <a:lnTo>
                    <a:pt x="691" y="328"/>
                  </a:lnTo>
                  <a:lnTo>
                    <a:pt x="690" y="310"/>
                  </a:lnTo>
                  <a:lnTo>
                    <a:pt x="688" y="293"/>
                  </a:lnTo>
                  <a:lnTo>
                    <a:pt x="684" y="276"/>
                  </a:lnTo>
                  <a:lnTo>
                    <a:pt x="681" y="259"/>
                  </a:lnTo>
                  <a:lnTo>
                    <a:pt x="675" y="243"/>
                  </a:lnTo>
                  <a:lnTo>
                    <a:pt x="670" y="228"/>
                  </a:lnTo>
                  <a:lnTo>
                    <a:pt x="663" y="212"/>
                  </a:lnTo>
                  <a:lnTo>
                    <a:pt x="657" y="197"/>
                  </a:lnTo>
                  <a:lnTo>
                    <a:pt x="649" y="181"/>
                  </a:lnTo>
                  <a:lnTo>
                    <a:pt x="640" y="167"/>
                  </a:lnTo>
                  <a:lnTo>
                    <a:pt x="631" y="153"/>
                  </a:lnTo>
                  <a:lnTo>
                    <a:pt x="621" y="139"/>
                  </a:lnTo>
                  <a:lnTo>
                    <a:pt x="612" y="126"/>
                  </a:lnTo>
                  <a:lnTo>
                    <a:pt x="601" y="114"/>
                  </a:lnTo>
                  <a:lnTo>
                    <a:pt x="590" y="102"/>
                  </a:lnTo>
                  <a:lnTo>
                    <a:pt x="577" y="90"/>
                  </a:lnTo>
                  <a:lnTo>
                    <a:pt x="564" y="79"/>
                  </a:lnTo>
                  <a:lnTo>
                    <a:pt x="551" y="69"/>
                  </a:lnTo>
                  <a:lnTo>
                    <a:pt x="538" y="59"/>
                  </a:lnTo>
                  <a:lnTo>
                    <a:pt x="523" y="50"/>
                  </a:lnTo>
                  <a:lnTo>
                    <a:pt x="509" y="41"/>
                  </a:lnTo>
                  <a:lnTo>
                    <a:pt x="495" y="34"/>
                  </a:lnTo>
                  <a:lnTo>
                    <a:pt x="479" y="27"/>
                  </a:lnTo>
                  <a:lnTo>
                    <a:pt x="463" y="21"/>
                  </a:lnTo>
                  <a:lnTo>
                    <a:pt x="447" y="15"/>
                  </a:lnTo>
                  <a:lnTo>
                    <a:pt x="431" y="11"/>
                  </a:lnTo>
                  <a:lnTo>
                    <a:pt x="414" y="6"/>
                  </a:lnTo>
                  <a:lnTo>
                    <a:pt x="398" y="3"/>
                  </a:lnTo>
                  <a:lnTo>
                    <a:pt x="380" y="1"/>
                  </a:lnTo>
                  <a:lnTo>
                    <a:pt x="364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85CB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1" name="íṣlíḋé"/>
            <p:cNvSpPr/>
            <p:nvPr/>
          </p:nvSpPr>
          <p:spPr bwMode="auto">
            <a:xfrm>
              <a:off x="995099" y="5291169"/>
              <a:ext cx="220663" cy="285750"/>
            </a:xfrm>
            <a:custGeom>
              <a:avLst/>
              <a:gdLst>
                <a:gd name="T0" fmla="*/ 303 w 692"/>
                <a:gd name="T1" fmla="*/ 551 h 900"/>
                <a:gd name="T2" fmla="*/ 246 w 692"/>
                <a:gd name="T3" fmla="*/ 529 h 900"/>
                <a:gd name="T4" fmla="*/ 198 w 692"/>
                <a:gd name="T5" fmla="*/ 493 h 900"/>
                <a:gd name="T6" fmla="*/ 161 w 692"/>
                <a:gd name="T7" fmla="*/ 444 h 900"/>
                <a:gd name="T8" fmla="*/ 140 w 692"/>
                <a:gd name="T9" fmla="*/ 387 h 900"/>
                <a:gd name="T10" fmla="*/ 137 w 692"/>
                <a:gd name="T11" fmla="*/ 323 h 900"/>
                <a:gd name="T12" fmla="*/ 152 w 692"/>
                <a:gd name="T13" fmla="*/ 263 h 900"/>
                <a:gd name="T14" fmla="*/ 184 w 692"/>
                <a:gd name="T15" fmla="*/ 211 h 900"/>
                <a:gd name="T16" fmla="*/ 228 w 692"/>
                <a:gd name="T17" fmla="*/ 170 h 900"/>
                <a:gd name="T18" fmla="*/ 283 w 692"/>
                <a:gd name="T19" fmla="*/ 144 h 900"/>
                <a:gd name="T20" fmla="*/ 346 w 692"/>
                <a:gd name="T21" fmla="*/ 135 h 900"/>
                <a:gd name="T22" fmla="*/ 409 w 692"/>
                <a:gd name="T23" fmla="*/ 144 h 900"/>
                <a:gd name="T24" fmla="*/ 464 w 692"/>
                <a:gd name="T25" fmla="*/ 170 h 900"/>
                <a:gd name="T26" fmla="*/ 508 w 692"/>
                <a:gd name="T27" fmla="*/ 211 h 900"/>
                <a:gd name="T28" fmla="*/ 540 w 692"/>
                <a:gd name="T29" fmla="*/ 263 h 900"/>
                <a:gd name="T30" fmla="*/ 555 w 692"/>
                <a:gd name="T31" fmla="*/ 323 h 900"/>
                <a:gd name="T32" fmla="*/ 552 w 692"/>
                <a:gd name="T33" fmla="*/ 387 h 900"/>
                <a:gd name="T34" fmla="*/ 531 w 692"/>
                <a:gd name="T35" fmla="*/ 444 h 900"/>
                <a:gd name="T36" fmla="*/ 495 w 692"/>
                <a:gd name="T37" fmla="*/ 493 h 900"/>
                <a:gd name="T38" fmla="*/ 446 w 692"/>
                <a:gd name="T39" fmla="*/ 529 h 900"/>
                <a:gd name="T40" fmla="*/ 388 w 692"/>
                <a:gd name="T41" fmla="*/ 551 h 900"/>
                <a:gd name="T42" fmla="*/ 346 w 692"/>
                <a:gd name="T43" fmla="*/ 0 h 900"/>
                <a:gd name="T44" fmla="*/ 294 w 692"/>
                <a:gd name="T45" fmla="*/ 3 h 900"/>
                <a:gd name="T46" fmla="*/ 245 w 692"/>
                <a:gd name="T47" fmla="*/ 15 h 900"/>
                <a:gd name="T48" fmla="*/ 198 w 692"/>
                <a:gd name="T49" fmla="*/ 34 h 900"/>
                <a:gd name="T50" fmla="*/ 155 w 692"/>
                <a:gd name="T51" fmla="*/ 59 h 900"/>
                <a:gd name="T52" fmla="*/ 115 w 692"/>
                <a:gd name="T53" fmla="*/ 90 h 900"/>
                <a:gd name="T54" fmla="*/ 81 w 692"/>
                <a:gd name="T55" fmla="*/ 126 h 900"/>
                <a:gd name="T56" fmla="*/ 51 w 692"/>
                <a:gd name="T57" fmla="*/ 167 h 900"/>
                <a:gd name="T58" fmla="*/ 28 w 692"/>
                <a:gd name="T59" fmla="*/ 212 h 900"/>
                <a:gd name="T60" fmla="*/ 11 w 692"/>
                <a:gd name="T61" fmla="*/ 259 h 900"/>
                <a:gd name="T62" fmla="*/ 3 w 692"/>
                <a:gd name="T63" fmla="*/ 310 h 900"/>
                <a:gd name="T64" fmla="*/ 2 w 692"/>
                <a:gd name="T65" fmla="*/ 368 h 900"/>
                <a:gd name="T66" fmla="*/ 11 w 692"/>
                <a:gd name="T67" fmla="*/ 441 h 900"/>
                <a:gd name="T68" fmla="*/ 33 w 692"/>
                <a:gd name="T69" fmla="*/ 515 h 900"/>
                <a:gd name="T70" fmla="*/ 68 w 692"/>
                <a:gd name="T71" fmla="*/ 589 h 900"/>
                <a:gd name="T72" fmla="*/ 113 w 692"/>
                <a:gd name="T73" fmla="*/ 664 h 900"/>
                <a:gd name="T74" fmla="*/ 170 w 692"/>
                <a:gd name="T75" fmla="*/ 737 h 900"/>
                <a:gd name="T76" fmla="*/ 258 w 692"/>
                <a:gd name="T77" fmla="*/ 830 h 900"/>
                <a:gd name="T78" fmla="*/ 321 w 692"/>
                <a:gd name="T79" fmla="*/ 885 h 900"/>
                <a:gd name="T80" fmla="*/ 342 w 692"/>
                <a:gd name="T81" fmla="*/ 899 h 900"/>
                <a:gd name="T82" fmla="*/ 355 w 692"/>
                <a:gd name="T83" fmla="*/ 898 h 900"/>
                <a:gd name="T84" fmla="*/ 388 w 692"/>
                <a:gd name="T85" fmla="*/ 872 h 900"/>
                <a:gd name="T86" fmla="*/ 462 w 692"/>
                <a:gd name="T87" fmla="*/ 803 h 900"/>
                <a:gd name="T88" fmla="*/ 543 w 692"/>
                <a:gd name="T89" fmla="*/ 713 h 900"/>
                <a:gd name="T90" fmla="*/ 596 w 692"/>
                <a:gd name="T91" fmla="*/ 638 h 900"/>
                <a:gd name="T92" fmla="*/ 637 w 692"/>
                <a:gd name="T93" fmla="*/ 564 h 900"/>
                <a:gd name="T94" fmla="*/ 668 w 692"/>
                <a:gd name="T95" fmla="*/ 491 h 900"/>
                <a:gd name="T96" fmla="*/ 685 w 692"/>
                <a:gd name="T97" fmla="*/ 417 h 900"/>
                <a:gd name="T98" fmla="*/ 692 w 692"/>
                <a:gd name="T99" fmla="*/ 344 h 900"/>
                <a:gd name="T100" fmla="*/ 688 w 692"/>
                <a:gd name="T101" fmla="*/ 293 h 900"/>
                <a:gd name="T102" fmla="*/ 675 w 692"/>
                <a:gd name="T103" fmla="*/ 243 h 900"/>
                <a:gd name="T104" fmla="*/ 657 w 692"/>
                <a:gd name="T105" fmla="*/ 197 h 900"/>
                <a:gd name="T106" fmla="*/ 631 w 692"/>
                <a:gd name="T107" fmla="*/ 153 h 900"/>
                <a:gd name="T108" fmla="*/ 601 w 692"/>
                <a:gd name="T109" fmla="*/ 114 h 900"/>
                <a:gd name="T110" fmla="*/ 564 w 692"/>
                <a:gd name="T111" fmla="*/ 79 h 900"/>
                <a:gd name="T112" fmla="*/ 523 w 692"/>
                <a:gd name="T113" fmla="*/ 50 h 900"/>
                <a:gd name="T114" fmla="*/ 479 w 692"/>
                <a:gd name="T115" fmla="*/ 27 h 900"/>
                <a:gd name="T116" fmla="*/ 431 w 692"/>
                <a:gd name="T117" fmla="*/ 11 h 900"/>
                <a:gd name="T118" fmla="*/ 380 w 692"/>
                <a:gd name="T119" fmla="*/ 1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2" h="900">
                  <a:moveTo>
                    <a:pt x="346" y="555"/>
                  </a:moveTo>
                  <a:lnTo>
                    <a:pt x="324" y="553"/>
                  </a:lnTo>
                  <a:lnTo>
                    <a:pt x="303" y="551"/>
                  </a:lnTo>
                  <a:lnTo>
                    <a:pt x="283" y="546"/>
                  </a:lnTo>
                  <a:lnTo>
                    <a:pt x="265" y="538"/>
                  </a:lnTo>
                  <a:lnTo>
                    <a:pt x="246" y="529"/>
                  </a:lnTo>
                  <a:lnTo>
                    <a:pt x="228" y="519"/>
                  </a:lnTo>
                  <a:lnTo>
                    <a:pt x="213" y="507"/>
                  </a:lnTo>
                  <a:lnTo>
                    <a:pt x="198" y="493"/>
                  </a:lnTo>
                  <a:lnTo>
                    <a:pt x="184" y="479"/>
                  </a:lnTo>
                  <a:lnTo>
                    <a:pt x="172" y="462"/>
                  </a:lnTo>
                  <a:lnTo>
                    <a:pt x="161" y="444"/>
                  </a:lnTo>
                  <a:lnTo>
                    <a:pt x="152" y="427"/>
                  </a:lnTo>
                  <a:lnTo>
                    <a:pt x="146" y="407"/>
                  </a:lnTo>
                  <a:lnTo>
                    <a:pt x="140" y="387"/>
                  </a:lnTo>
                  <a:lnTo>
                    <a:pt x="137" y="366"/>
                  </a:lnTo>
                  <a:lnTo>
                    <a:pt x="136" y="344"/>
                  </a:lnTo>
                  <a:lnTo>
                    <a:pt x="137" y="323"/>
                  </a:lnTo>
                  <a:lnTo>
                    <a:pt x="140" y="302"/>
                  </a:lnTo>
                  <a:lnTo>
                    <a:pt x="146" y="283"/>
                  </a:lnTo>
                  <a:lnTo>
                    <a:pt x="152" y="263"/>
                  </a:lnTo>
                  <a:lnTo>
                    <a:pt x="161" y="245"/>
                  </a:lnTo>
                  <a:lnTo>
                    <a:pt x="172" y="228"/>
                  </a:lnTo>
                  <a:lnTo>
                    <a:pt x="184" y="211"/>
                  </a:lnTo>
                  <a:lnTo>
                    <a:pt x="198" y="197"/>
                  </a:lnTo>
                  <a:lnTo>
                    <a:pt x="213" y="182"/>
                  </a:lnTo>
                  <a:lnTo>
                    <a:pt x="228" y="170"/>
                  </a:lnTo>
                  <a:lnTo>
                    <a:pt x="246" y="160"/>
                  </a:lnTo>
                  <a:lnTo>
                    <a:pt x="265" y="152"/>
                  </a:lnTo>
                  <a:lnTo>
                    <a:pt x="283" y="144"/>
                  </a:lnTo>
                  <a:lnTo>
                    <a:pt x="303" y="138"/>
                  </a:lnTo>
                  <a:lnTo>
                    <a:pt x="324" y="136"/>
                  </a:lnTo>
                  <a:lnTo>
                    <a:pt x="346" y="135"/>
                  </a:lnTo>
                  <a:lnTo>
                    <a:pt x="367" y="136"/>
                  </a:lnTo>
                  <a:lnTo>
                    <a:pt x="388" y="138"/>
                  </a:lnTo>
                  <a:lnTo>
                    <a:pt x="409" y="144"/>
                  </a:lnTo>
                  <a:lnTo>
                    <a:pt x="428" y="152"/>
                  </a:lnTo>
                  <a:lnTo>
                    <a:pt x="446" y="160"/>
                  </a:lnTo>
                  <a:lnTo>
                    <a:pt x="464" y="170"/>
                  </a:lnTo>
                  <a:lnTo>
                    <a:pt x="479" y="182"/>
                  </a:lnTo>
                  <a:lnTo>
                    <a:pt x="495" y="197"/>
                  </a:lnTo>
                  <a:lnTo>
                    <a:pt x="508" y="211"/>
                  </a:lnTo>
                  <a:lnTo>
                    <a:pt x="520" y="228"/>
                  </a:lnTo>
                  <a:lnTo>
                    <a:pt x="531" y="245"/>
                  </a:lnTo>
                  <a:lnTo>
                    <a:pt x="540" y="263"/>
                  </a:lnTo>
                  <a:lnTo>
                    <a:pt x="547" y="283"/>
                  </a:lnTo>
                  <a:lnTo>
                    <a:pt x="552" y="302"/>
                  </a:lnTo>
                  <a:lnTo>
                    <a:pt x="555" y="323"/>
                  </a:lnTo>
                  <a:lnTo>
                    <a:pt x="556" y="344"/>
                  </a:lnTo>
                  <a:lnTo>
                    <a:pt x="555" y="366"/>
                  </a:lnTo>
                  <a:lnTo>
                    <a:pt x="552" y="387"/>
                  </a:lnTo>
                  <a:lnTo>
                    <a:pt x="547" y="407"/>
                  </a:lnTo>
                  <a:lnTo>
                    <a:pt x="540" y="427"/>
                  </a:lnTo>
                  <a:lnTo>
                    <a:pt x="531" y="444"/>
                  </a:lnTo>
                  <a:lnTo>
                    <a:pt x="520" y="462"/>
                  </a:lnTo>
                  <a:lnTo>
                    <a:pt x="508" y="479"/>
                  </a:lnTo>
                  <a:lnTo>
                    <a:pt x="495" y="493"/>
                  </a:lnTo>
                  <a:lnTo>
                    <a:pt x="479" y="507"/>
                  </a:lnTo>
                  <a:lnTo>
                    <a:pt x="464" y="519"/>
                  </a:lnTo>
                  <a:lnTo>
                    <a:pt x="446" y="529"/>
                  </a:lnTo>
                  <a:lnTo>
                    <a:pt x="428" y="538"/>
                  </a:lnTo>
                  <a:lnTo>
                    <a:pt x="409" y="546"/>
                  </a:lnTo>
                  <a:lnTo>
                    <a:pt x="388" y="551"/>
                  </a:lnTo>
                  <a:lnTo>
                    <a:pt x="367" y="553"/>
                  </a:lnTo>
                  <a:lnTo>
                    <a:pt x="346" y="555"/>
                  </a:lnTo>
                  <a:close/>
                  <a:moveTo>
                    <a:pt x="346" y="0"/>
                  </a:moveTo>
                  <a:lnTo>
                    <a:pt x="329" y="0"/>
                  </a:lnTo>
                  <a:lnTo>
                    <a:pt x="311" y="1"/>
                  </a:lnTo>
                  <a:lnTo>
                    <a:pt x="294" y="3"/>
                  </a:lnTo>
                  <a:lnTo>
                    <a:pt x="278" y="6"/>
                  </a:lnTo>
                  <a:lnTo>
                    <a:pt x="261" y="11"/>
                  </a:lnTo>
                  <a:lnTo>
                    <a:pt x="245" y="15"/>
                  </a:lnTo>
                  <a:lnTo>
                    <a:pt x="228" y="21"/>
                  </a:lnTo>
                  <a:lnTo>
                    <a:pt x="213" y="27"/>
                  </a:lnTo>
                  <a:lnTo>
                    <a:pt x="198" y="34"/>
                  </a:lnTo>
                  <a:lnTo>
                    <a:pt x="183" y="41"/>
                  </a:lnTo>
                  <a:lnTo>
                    <a:pt x="169" y="50"/>
                  </a:lnTo>
                  <a:lnTo>
                    <a:pt x="155" y="59"/>
                  </a:lnTo>
                  <a:lnTo>
                    <a:pt x="141" y="69"/>
                  </a:lnTo>
                  <a:lnTo>
                    <a:pt x="128" y="79"/>
                  </a:lnTo>
                  <a:lnTo>
                    <a:pt x="115" y="90"/>
                  </a:lnTo>
                  <a:lnTo>
                    <a:pt x="103" y="102"/>
                  </a:lnTo>
                  <a:lnTo>
                    <a:pt x="92" y="114"/>
                  </a:lnTo>
                  <a:lnTo>
                    <a:pt x="81" y="126"/>
                  </a:lnTo>
                  <a:lnTo>
                    <a:pt x="70" y="139"/>
                  </a:lnTo>
                  <a:lnTo>
                    <a:pt x="61" y="153"/>
                  </a:lnTo>
                  <a:lnTo>
                    <a:pt x="51" y="167"/>
                  </a:lnTo>
                  <a:lnTo>
                    <a:pt x="43" y="181"/>
                  </a:lnTo>
                  <a:lnTo>
                    <a:pt x="36" y="197"/>
                  </a:lnTo>
                  <a:lnTo>
                    <a:pt x="28" y="212"/>
                  </a:lnTo>
                  <a:lnTo>
                    <a:pt x="22" y="228"/>
                  </a:lnTo>
                  <a:lnTo>
                    <a:pt x="17" y="243"/>
                  </a:lnTo>
                  <a:lnTo>
                    <a:pt x="11" y="259"/>
                  </a:lnTo>
                  <a:lnTo>
                    <a:pt x="8" y="276"/>
                  </a:lnTo>
                  <a:lnTo>
                    <a:pt x="5" y="293"/>
                  </a:lnTo>
                  <a:lnTo>
                    <a:pt x="3" y="310"/>
                  </a:lnTo>
                  <a:lnTo>
                    <a:pt x="2" y="328"/>
                  </a:lnTo>
                  <a:lnTo>
                    <a:pt x="0" y="344"/>
                  </a:lnTo>
                  <a:lnTo>
                    <a:pt x="2" y="368"/>
                  </a:lnTo>
                  <a:lnTo>
                    <a:pt x="4" y="393"/>
                  </a:lnTo>
                  <a:lnTo>
                    <a:pt x="7" y="417"/>
                  </a:lnTo>
                  <a:lnTo>
                    <a:pt x="11" y="441"/>
                  </a:lnTo>
                  <a:lnTo>
                    <a:pt x="18" y="465"/>
                  </a:lnTo>
                  <a:lnTo>
                    <a:pt x="25" y="491"/>
                  </a:lnTo>
                  <a:lnTo>
                    <a:pt x="33" y="515"/>
                  </a:lnTo>
                  <a:lnTo>
                    <a:pt x="43" y="539"/>
                  </a:lnTo>
                  <a:lnTo>
                    <a:pt x="55" y="564"/>
                  </a:lnTo>
                  <a:lnTo>
                    <a:pt x="68" y="589"/>
                  </a:lnTo>
                  <a:lnTo>
                    <a:pt x="82" y="614"/>
                  </a:lnTo>
                  <a:lnTo>
                    <a:pt x="96" y="638"/>
                  </a:lnTo>
                  <a:lnTo>
                    <a:pt x="113" y="664"/>
                  </a:lnTo>
                  <a:lnTo>
                    <a:pt x="130" y="688"/>
                  </a:lnTo>
                  <a:lnTo>
                    <a:pt x="149" y="713"/>
                  </a:lnTo>
                  <a:lnTo>
                    <a:pt x="170" y="737"/>
                  </a:lnTo>
                  <a:lnTo>
                    <a:pt x="201" y="773"/>
                  </a:lnTo>
                  <a:lnTo>
                    <a:pt x="231" y="803"/>
                  </a:lnTo>
                  <a:lnTo>
                    <a:pt x="258" y="830"/>
                  </a:lnTo>
                  <a:lnTo>
                    <a:pt x="283" y="853"/>
                  </a:lnTo>
                  <a:lnTo>
                    <a:pt x="304" y="872"/>
                  </a:lnTo>
                  <a:lnTo>
                    <a:pt x="321" y="885"/>
                  </a:lnTo>
                  <a:lnTo>
                    <a:pt x="333" y="894"/>
                  </a:lnTo>
                  <a:lnTo>
                    <a:pt x="337" y="898"/>
                  </a:lnTo>
                  <a:lnTo>
                    <a:pt x="342" y="899"/>
                  </a:lnTo>
                  <a:lnTo>
                    <a:pt x="346" y="900"/>
                  </a:lnTo>
                  <a:lnTo>
                    <a:pt x="351" y="899"/>
                  </a:lnTo>
                  <a:lnTo>
                    <a:pt x="355" y="898"/>
                  </a:lnTo>
                  <a:lnTo>
                    <a:pt x="359" y="894"/>
                  </a:lnTo>
                  <a:lnTo>
                    <a:pt x="371" y="885"/>
                  </a:lnTo>
                  <a:lnTo>
                    <a:pt x="388" y="872"/>
                  </a:lnTo>
                  <a:lnTo>
                    <a:pt x="409" y="853"/>
                  </a:lnTo>
                  <a:lnTo>
                    <a:pt x="434" y="830"/>
                  </a:lnTo>
                  <a:lnTo>
                    <a:pt x="462" y="803"/>
                  </a:lnTo>
                  <a:lnTo>
                    <a:pt x="492" y="773"/>
                  </a:lnTo>
                  <a:lnTo>
                    <a:pt x="522" y="737"/>
                  </a:lnTo>
                  <a:lnTo>
                    <a:pt x="543" y="713"/>
                  </a:lnTo>
                  <a:lnTo>
                    <a:pt x="562" y="688"/>
                  </a:lnTo>
                  <a:lnTo>
                    <a:pt x="580" y="664"/>
                  </a:lnTo>
                  <a:lnTo>
                    <a:pt x="596" y="638"/>
                  </a:lnTo>
                  <a:lnTo>
                    <a:pt x="610" y="614"/>
                  </a:lnTo>
                  <a:lnTo>
                    <a:pt x="625" y="589"/>
                  </a:lnTo>
                  <a:lnTo>
                    <a:pt x="637" y="564"/>
                  </a:lnTo>
                  <a:lnTo>
                    <a:pt x="649" y="539"/>
                  </a:lnTo>
                  <a:lnTo>
                    <a:pt x="659" y="515"/>
                  </a:lnTo>
                  <a:lnTo>
                    <a:pt x="668" y="491"/>
                  </a:lnTo>
                  <a:lnTo>
                    <a:pt x="674" y="465"/>
                  </a:lnTo>
                  <a:lnTo>
                    <a:pt x="681" y="441"/>
                  </a:lnTo>
                  <a:lnTo>
                    <a:pt x="685" y="417"/>
                  </a:lnTo>
                  <a:lnTo>
                    <a:pt x="689" y="393"/>
                  </a:lnTo>
                  <a:lnTo>
                    <a:pt x="691" y="368"/>
                  </a:lnTo>
                  <a:lnTo>
                    <a:pt x="692" y="344"/>
                  </a:lnTo>
                  <a:lnTo>
                    <a:pt x="691" y="328"/>
                  </a:lnTo>
                  <a:lnTo>
                    <a:pt x="690" y="310"/>
                  </a:lnTo>
                  <a:lnTo>
                    <a:pt x="688" y="293"/>
                  </a:lnTo>
                  <a:lnTo>
                    <a:pt x="684" y="276"/>
                  </a:lnTo>
                  <a:lnTo>
                    <a:pt x="681" y="259"/>
                  </a:lnTo>
                  <a:lnTo>
                    <a:pt x="675" y="243"/>
                  </a:lnTo>
                  <a:lnTo>
                    <a:pt x="670" y="228"/>
                  </a:lnTo>
                  <a:lnTo>
                    <a:pt x="663" y="212"/>
                  </a:lnTo>
                  <a:lnTo>
                    <a:pt x="657" y="197"/>
                  </a:lnTo>
                  <a:lnTo>
                    <a:pt x="649" y="181"/>
                  </a:lnTo>
                  <a:lnTo>
                    <a:pt x="640" y="167"/>
                  </a:lnTo>
                  <a:lnTo>
                    <a:pt x="631" y="153"/>
                  </a:lnTo>
                  <a:lnTo>
                    <a:pt x="621" y="139"/>
                  </a:lnTo>
                  <a:lnTo>
                    <a:pt x="612" y="126"/>
                  </a:lnTo>
                  <a:lnTo>
                    <a:pt x="601" y="114"/>
                  </a:lnTo>
                  <a:lnTo>
                    <a:pt x="590" y="102"/>
                  </a:lnTo>
                  <a:lnTo>
                    <a:pt x="577" y="90"/>
                  </a:lnTo>
                  <a:lnTo>
                    <a:pt x="564" y="79"/>
                  </a:lnTo>
                  <a:lnTo>
                    <a:pt x="551" y="69"/>
                  </a:lnTo>
                  <a:lnTo>
                    <a:pt x="538" y="59"/>
                  </a:lnTo>
                  <a:lnTo>
                    <a:pt x="523" y="50"/>
                  </a:lnTo>
                  <a:lnTo>
                    <a:pt x="509" y="41"/>
                  </a:lnTo>
                  <a:lnTo>
                    <a:pt x="495" y="34"/>
                  </a:lnTo>
                  <a:lnTo>
                    <a:pt x="479" y="27"/>
                  </a:lnTo>
                  <a:lnTo>
                    <a:pt x="463" y="21"/>
                  </a:lnTo>
                  <a:lnTo>
                    <a:pt x="447" y="15"/>
                  </a:lnTo>
                  <a:lnTo>
                    <a:pt x="431" y="11"/>
                  </a:lnTo>
                  <a:lnTo>
                    <a:pt x="414" y="6"/>
                  </a:lnTo>
                  <a:lnTo>
                    <a:pt x="398" y="3"/>
                  </a:lnTo>
                  <a:lnTo>
                    <a:pt x="380" y="1"/>
                  </a:lnTo>
                  <a:lnTo>
                    <a:pt x="364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85CB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2" name="îśļíďe"/>
            <p:cNvSpPr txBox="1"/>
            <p:nvPr/>
          </p:nvSpPr>
          <p:spPr>
            <a:xfrm>
              <a:off x="8803710" y="4925358"/>
              <a:ext cx="885910" cy="2857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ctr">
              <a:normAutofit fontScale="7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XXXXX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3" name="iŝľîḍê"/>
            <p:cNvSpPr/>
            <p:nvPr/>
          </p:nvSpPr>
          <p:spPr bwMode="auto">
            <a:xfrm>
              <a:off x="9145387" y="5291169"/>
              <a:ext cx="220663" cy="285750"/>
            </a:xfrm>
            <a:custGeom>
              <a:avLst/>
              <a:gdLst>
                <a:gd name="T0" fmla="*/ 303 w 692"/>
                <a:gd name="T1" fmla="*/ 551 h 900"/>
                <a:gd name="T2" fmla="*/ 246 w 692"/>
                <a:gd name="T3" fmla="*/ 529 h 900"/>
                <a:gd name="T4" fmla="*/ 198 w 692"/>
                <a:gd name="T5" fmla="*/ 493 h 900"/>
                <a:gd name="T6" fmla="*/ 161 w 692"/>
                <a:gd name="T7" fmla="*/ 444 h 900"/>
                <a:gd name="T8" fmla="*/ 140 w 692"/>
                <a:gd name="T9" fmla="*/ 387 h 900"/>
                <a:gd name="T10" fmla="*/ 137 w 692"/>
                <a:gd name="T11" fmla="*/ 323 h 900"/>
                <a:gd name="T12" fmla="*/ 152 w 692"/>
                <a:gd name="T13" fmla="*/ 263 h 900"/>
                <a:gd name="T14" fmla="*/ 184 w 692"/>
                <a:gd name="T15" fmla="*/ 211 h 900"/>
                <a:gd name="T16" fmla="*/ 228 w 692"/>
                <a:gd name="T17" fmla="*/ 170 h 900"/>
                <a:gd name="T18" fmla="*/ 283 w 692"/>
                <a:gd name="T19" fmla="*/ 144 h 900"/>
                <a:gd name="T20" fmla="*/ 346 w 692"/>
                <a:gd name="T21" fmla="*/ 135 h 900"/>
                <a:gd name="T22" fmla="*/ 409 w 692"/>
                <a:gd name="T23" fmla="*/ 144 h 900"/>
                <a:gd name="T24" fmla="*/ 464 w 692"/>
                <a:gd name="T25" fmla="*/ 170 h 900"/>
                <a:gd name="T26" fmla="*/ 508 w 692"/>
                <a:gd name="T27" fmla="*/ 211 h 900"/>
                <a:gd name="T28" fmla="*/ 540 w 692"/>
                <a:gd name="T29" fmla="*/ 263 h 900"/>
                <a:gd name="T30" fmla="*/ 555 w 692"/>
                <a:gd name="T31" fmla="*/ 323 h 900"/>
                <a:gd name="T32" fmla="*/ 552 w 692"/>
                <a:gd name="T33" fmla="*/ 387 h 900"/>
                <a:gd name="T34" fmla="*/ 531 w 692"/>
                <a:gd name="T35" fmla="*/ 444 h 900"/>
                <a:gd name="T36" fmla="*/ 495 w 692"/>
                <a:gd name="T37" fmla="*/ 493 h 900"/>
                <a:gd name="T38" fmla="*/ 446 w 692"/>
                <a:gd name="T39" fmla="*/ 529 h 900"/>
                <a:gd name="T40" fmla="*/ 388 w 692"/>
                <a:gd name="T41" fmla="*/ 551 h 900"/>
                <a:gd name="T42" fmla="*/ 346 w 692"/>
                <a:gd name="T43" fmla="*/ 0 h 900"/>
                <a:gd name="T44" fmla="*/ 294 w 692"/>
                <a:gd name="T45" fmla="*/ 3 h 900"/>
                <a:gd name="T46" fmla="*/ 245 w 692"/>
                <a:gd name="T47" fmla="*/ 15 h 900"/>
                <a:gd name="T48" fmla="*/ 198 w 692"/>
                <a:gd name="T49" fmla="*/ 34 h 900"/>
                <a:gd name="T50" fmla="*/ 155 w 692"/>
                <a:gd name="T51" fmla="*/ 59 h 900"/>
                <a:gd name="T52" fmla="*/ 115 w 692"/>
                <a:gd name="T53" fmla="*/ 90 h 900"/>
                <a:gd name="T54" fmla="*/ 81 w 692"/>
                <a:gd name="T55" fmla="*/ 126 h 900"/>
                <a:gd name="T56" fmla="*/ 51 w 692"/>
                <a:gd name="T57" fmla="*/ 167 h 900"/>
                <a:gd name="T58" fmla="*/ 28 w 692"/>
                <a:gd name="T59" fmla="*/ 212 h 900"/>
                <a:gd name="T60" fmla="*/ 11 w 692"/>
                <a:gd name="T61" fmla="*/ 259 h 900"/>
                <a:gd name="T62" fmla="*/ 3 w 692"/>
                <a:gd name="T63" fmla="*/ 310 h 900"/>
                <a:gd name="T64" fmla="*/ 2 w 692"/>
                <a:gd name="T65" fmla="*/ 368 h 900"/>
                <a:gd name="T66" fmla="*/ 11 w 692"/>
                <a:gd name="T67" fmla="*/ 441 h 900"/>
                <a:gd name="T68" fmla="*/ 33 w 692"/>
                <a:gd name="T69" fmla="*/ 515 h 900"/>
                <a:gd name="T70" fmla="*/ 68 w 692"/>
                <a:gd name="T71" fmla="*/ 589 h 900"/>
                <a:gd name="T72" fmla="*/ 113 w 692"/>
                <a:gd name="T73" fmla="*/ 664 h 900"/>
                <a:gd name="T74" fmla="*/ 170 w 692"/>
                <a:gd name="T75" fmla="*/ 737 h 900"/>
                <a:gd name="T76" fmla="*/ 258 w 692"/>
                <a:gd name="T77" fmla="*/ 830 h 900"/>
                <a:gd name="T78" fmla="*/ 321 w 692"/>
                <a:gd name="T79" fmla="*/ 885 h 900"/>
                <a:gd name="T80" fmla="*/ 342 w 692"/>
                <a:gd name="T81" fmla="*/ 899 h 900"/>
                <a:gd name="T82" fmla="*/ 355 w 692"/>
                <a:gd name="T83" fmla="*/ 898 h 900"/>
                <a:gd name="T84" fmla="*/ 388 w 692"/>
                <a:gd name="T85" fmla="*/ 872 h 900"/>
                <a:gd name="T86" fmla="*/ 462 w 692"/>
                <a:gd name="T87" fmla="*/ 803 h 900"/>
                <a:gd name="T88" fmla="*/ 543 w 692"/>
                <a:gd name="T89" fmla="*/ 713 h 900"/>
                <a:gd name="T90" fmla="*/ 596 w 692"/>
                <a:gd name="T91" fmla="*/ 638 h 900"/>
                <a:gd name="T92" fmla="*/ 637 w 692"/>
                <a:gd name="T93" fmla="*/ 564 h 900"/>
                <a:gd name="T94" fmla="*/ 668 w 692"/>
                <a:gd name="T95" fmla="*/ 491 h 900"/>
                <a:gd name="T96" fmla="*/ 685 w 692"/>
                <a:gd name="T97" fmla="*/ 417 h 900"/>
                <a:gd name="T98" fmla="*/ 692 w 692"/>
                <a:gd name="T99" fmla="*/ 344 h 900"/>
                <a:gd name="T100" fmla="*/ 688 w 692"/>
                <a:gd name="T101" fmla="*/ 293 h 900"/>
                <a:gd name="T102" fmla="*/ 675 w 692"/>
                <a:gd name="T103" fmla="*/ 243 h 900"/>
                <a:gd name="T104" fmla="*/ 657 w 692"/>
                <a:gd name="T105" fmla="*/ 197 h 900"/>
                <a:gd name="T106" fmla="*/ 631 w 692"/>
                <a:gd name="T107" fmla="*/ 153 h 900"/>
                <a:gd name="T108" fmla="*/ 601 w 692"/>
                <a:gd name="T109" fmla="*/ 114 h 900"/>
                <a:gd name="T110" fmla="*/ 564 w 692"/>
                <a:gd name="T111" fmla="*/ 79 h 900"/>
                <a:gd name="T112" fmla="*/ 523 w 692"/>
                <a:gd name="T113" fmla="*/ 50 h 900"/>
                <a:gd name="T114" fmla="*/ 479 w 692"/>
                <a:gd name="T115" fmla="*/ 27 h 900"/>
                <a:gd name="T116" fmla="*/ 431 w 692"/>
                <a:gd name="T117" fmla="*/ 11 h 900"/>
                <a:gd name="T118" fmla="*/ 380 w 692"/>
                <a:gd name="T119" fmla="*/ 1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2" h="900">
                  <a:moveTo>
                    <a:pt x="346" y="555"/>
                  </a:moveTo>
                  <a:lnTo>
                    <a:pt x="324" y="553"/>
                  </a:lnTo>
                  <a:lnTo>
                    <a:pt x="303" y="551"/>
                  </a:lnTo>
                  <a:lnTo>
                    <a:pt x="283" y="546"/>
                  </a:lnTo>
                  <a:lnTo>
                    <a:pt x="265" y="538"/>
                  </a:lnTo>
                  <a:lnTo>
                    <a:pt x="246" y="529"/>
                  </a:lnTo>
                  <a:lnTo>
                    <a:pt x="228" y="519"/>
                  </a:lnTo>
                  <a:lnTo>
                    <a:pt x="213" y="507"/>
                  </a:lnTo>
                  <a:lnTo>
                    <a:pt x="198" y="493"/>
                  </a:lnTo>
                  <a:lnTo>
                    <a:pt x="184" y="479"/>
                  </a:lnTo>
                  <a:lnTo>
                    <a:pt x="172" y="462"/>
                  </a:lnTo>
                  <a:lnTo>
                    <a:pt x="161" y="444"/>
                  </a:lnTo>
                  <a:lnTo>
                    <a:pt x="152" y="427"/>
                  </a:lnTo>
                  <a:lnTo>
                    <a:pt x="146" y="407"/>
                  </a:lnTo>
                  <a:lnTo>
                    <a:pt x="140" y="387"/>
                  </a:lnTo>
                  <a:lnTo>
                    <a:pt x="137" y="366"/>
                  </a:lnTo>
                  <a:lnTo>
                    <a:pt x="136" y="344"/>
                  </a:lnTo>
                  <a:lnTo>
                    <a:pt x="137" y="323"/>
                  </a:lnTo>
                  <a:lnTo>
                    <a:pt x="140" y="302"/>
                  </a:lnTo>
                  <a:lnTo>
                    <a:pt x="146" y="283"/>
                  </a:lnTo>
                  <a:lnTo>
                    <a:pt x="152" y="263"/>
                  </a:lnTo>
                  <a:lnTo>
                    <a:pt x="161" y="245"/>
                  </a:lnTo>
                  <a:lnTo>
                    <a:pt x="172" y="228"/>
                  </a:lnTo>
                  <a:lnTo>
                    <a:pt x="184" y="211"/>
                  </a:lnTo>
                  <a:lnTo>
                    <a:pt x="198" y="197"/>
                  </a:lnTo>
                  <a:lnTo>
                    <a:pt x="213" y="182"/>
                  </a:lnTo>
                  <a:lnTo>
                    <a:pt x="228" y="170"/>
                  </a:lnTo>
                  <a:lnTo>
                    <a:pt x="246" y="160"/>
                  </a:lnTo>
                  <a:lnTo>
                    <a:pt x="265" y="152"/>
                  </a:lnTo>
                  <a:lnTo>
                    <a:pt x="283" y="144"/>
                  </a:lnTo>
                  <a:lnTo>
                    <a:pt x="303" y="138"/>
                  </a:lnTo>
                  <a:lnTo>
                    <a:pt x="324" y="136"/>
                  </a:lnTo>
                  <a:lnTo>
                    <a:pt x="346" y="135"/>
                  </a:lnTo>
                  <a:lnTo>
                    <a:pt x="367" y="136"/>
                  </a:lnTo>
                  <a:lnTo>
                    <a:pt x="388" y="138"/>
                  </a:lnTo>
                  <a:lnTo>
                    <a:pt x="409" y="144"/>
                  </a:lnTo>
                  <a:lnTo>
                    <a:pt x="428" y="152"/>
                  </a:lnTo>
                  <a:lnTo>
                    <a:pt x="446" y="160"/>
                  </a:lnTo>
                  <a:lnTo>
                    <a:pt x="464" y="170"/>
                  </a:lnTo>
                  <a:lnTo>
                    <a:pt x="479" y="182"/>
                  </a:lnTo>
                  <a:lnTo>
                    <a:pt x="495" y="197"/>
                  </a:lnTo>
                  <a:lnTo>
                    <a:pt x="508" y="211"/>
                  </a:lnTo>
                  <a:lnTo>
                    <a:pt x="520" y="228"/>
                  </a:lnTo>
                  <a:lnTo>
                    <a:pt x="531" y="245"/>
                  </a:lnTo>
                  <a:lnTo>
                    <a:pt x="540" y="263"/>
                  </a:lnTo>
                  <a:lnTo>
                    <a:pt x="547" y="283"/>
                  </a:lnTo>
                  <a:lnTo>
                    <a:pt x="552" y="302"/>
                  </a:lnTo>
                  <a:lnTo>
                    <a:pt x="555" y="323"/>
                  </a:lnTo>
                  <a:lnTo>
                    <a:pt x="556" y="344"/>
                  </a:lnTo>
                  <a:lnTo>
                    <a:pt x="555" y="366"/>
                  </a:lnTo>
                  <a:lnTo>
                    <a:pt x="552" y="387"/>
                  </a:lnTo>
                  <a:lnTo>
                    <a:pt x="547" y="407"/>
                  </a:lnTo>
                  <a:lnTo>
                    <a:pt x="540" y="427"/>
                  </a:lnTo>
                  <a:lnTo>
                    <a:pt x="531" y="444"/>
                  </a:lnTo>
                  <a:lnTo>
                    <a:pt x="520" y="462"/>
                  </a:lnTo>
                  <a:lnTo>
                    <a:pt x="508" y="479"/>
                  </a:lnTo>
                  <a:lnTo>
                    <a:pt x="495" y="493"/>
                  </a:lnTo>
                  <a:lnTo>
                    <a:pt x="479" y="507"/>
                  </a:lnTo>
                  <a:lnTo>
                    <a:pt x="464" y="519"/>
                  </a:lnTo>
                  <a:lnTo>
                    <a:pt x="446" y="529"/>
                  </a:lnTo>
                  <a:lnTo>
                    <a:pt x="428" y="538"/>
                  </a:lnTo>
                  <a:lnTo>
                    <a:pt x="409" y="546"/>
                  </a:lnTo>
                  <a:lnTo>
                    <a:pt x="388" y="551"/>
                  </a:lnTo>
                  <a:lnTo>
                    <a:pt x="367" y="553"/>
                  </a:lnTo>
                  <a:lnTo>
                    <a:pt x="346" y="555"/>
                  </a:lnTo>
                  <a:close/>
                  <a:moveTo>
                    <a:pt x="346" y="0"/>
                  </a:moveTo>
                  <a:lnTo>
                    <a:pt x="329" y="0"/>
                  </a:lnTo>
                  <a:lnTo>
                    <a:pt x="311" y="1"/>
                  </a:lnTo>
                  <a:lnTo>
                    <a:pt x="294" y="3"/>
                  </a:lnTo>
                  <a:lnTo>
                    <a:pt x="278" y="6"/>
                  </a:lnTo>
                  <a:lnTo>
                    <a:pt x="261" y="11"/>
                  </a:lnTo>
                  <a:lnTo>
                    <a:pt x="245" y="15"/>
                  </a:lnTo>
                  <a:lnTo>
                    <a:pt x="228" y="21"/>
                  </a:lnTo>
                  <a:lnTo>
                    <a:pt x="213" y="27"/>
                  </a:lnTo>
                  <a:lnTo>
                    <a:pt x="198" y="34"/>
                  </a:lnTo>
                  <a:lnTo>
                    <a:pt x="183" y="41"/>
                  </a:lnTo>
                  <a:lnTo>
                    <a:pt x="169" y="50"/>
                  </a:lnTo>
                  <a:lnTo>
                    <a:pt x="155" y="59"/>
                  </a:lnTo>
                  <a:lnTo>
                    <a:pt x="141" y="69"/>
                  </a:lnTo>
                  <a:lnTo>
                    <a:pt x="128" y="79"/>
                  </a:lnTo>
                  <a:lnTo>
                    <a:pt x="115" y="90"/>
                  </a:lnTo>
                  <a:lnTo>
                    <a:pt x="103" y="102"/>
                  </a:lnTo>
                  <a:lnTo>
                    <a:pt x="92" y="114"/>
                  </a:lnTo>
                  <a:lnTo>
                    <a:pt x="81" y="126"/>
                  </a:lnTo>
                  <a:lnTo>
                    <a:pt x="70" y="139"/>
                  </a:lnTo>
                  <a:lnTo>
                    <a:pt x="61" y="153"/>
                  </a:lnTo>
                  <a:lnTo>
                    <a:pt x="51" y="167"/>
                  </a:lnTo>
                  <a:lnTo>
                    <a:pt x="43" y="181"/>
                  </a:lnTo>
                  <a:lnTo>
                    <a:pt x="36" y="197"/>
                  </a:lnTo>
                  <a:lnTo>
                    <a:pt x="28" y="212"/>
                  </a:lnTo>
                  <a:lnTo>
                    <a:pt x="22" y="228"/>
                  </a:lnTo>
                  <a:lnTo>
                    <a:pt x="17" y="243"/>
                  </a:lnTo>
                  <a:lnTo>
                    <a:pt x="11" y="259"/>
                  </a:lnTo>
                  <a:lnTo>
                    <a:pt x="8" y="276"/>
                  </a:lnTo>
                  <a:lnTo>
                    <a:pt x="5" y="293"/>
                  </a:lnTo>
                  <a:lnTo>
                    <a:pt x="3" y="310"/>
                  </a:lnTo>
                  <a:lnTo>
                    <a:pt x="2" y="328"/>
                  </a:lnTo>
                  <a:lnTo>
                    <a:pt x="0" y="344"/>
                  </a:lnTo>
                  <a:lnTo>
                    <a:pt x="2" y="368"/>
                  </a:lnTo>
                  <a:lnTo>
                    <a:pt x="4" y="393"/>
                  </a:lnTo>
                  <a:lnTo>
                    <a:pt x="7" y="417"/>
                  </a:lnTo>
                  <a:lnTo>
                    <a:pt x="11" y="441"/>
                  </a:lnTo>
                  <a:lnTo>
                    <a:pt x="18" y="465"/>
                  </a:lnTo>
                  <a:lnTo>
                    <a:pt x="25" y="491"/>
                  </a:lnTo>
                  <a:lnTo>
                    <a:pt x="33" y="515"/>
                  </a:lnTo>
                  <a:lnTo>
                    <a:pt x="43" y="539"/>
                  </a:lnTo>
                  <a:lnTo>
                    <a:pt x="55" y="564"/>
                  </a:lnTo>
                  <a:lnTo>
                    <a:pt x="68" y="589"/>
                  </a:lnTo>
                  <a:lnTo>
                    <a:pt x="82" y="614"/>
                  </a:lnTo>
                  <a:lnTo>
                    <a:pt x="96" y="638"/>
                  </a:lnTo>
                  <a:lnTo>
                    <a:pt x="113" y="664"/>
                  </a:lnTo>
                  <a:lnTo>
                    <a:pt x="130" y="688"/>
                  </a:lnTo>
                  <a:lnTo>
                    <a:pt x="149" y="713"/>
                  </a:lnTo>
                  <a:lnTo>
                    <a:pt x="170" y="737"/>
                  </a:lnTo>
                  <a:lnTo>
                    <a:pt x="201" y="773"/>
                  </a:lnTo>
                  <a:lnTo>
                    <a:pt x="231" y="803"/>
                  </a:lnTo>
                  <a:lnTo>
                    <a:pt x="258" y="830"/>
                  </a:lnTo>
                  <a:lnTo>
                    <a:pt x="283" y="853"/>
                  </a:lnTo>
                  <a:lnTo>
                    <a:pt x="304" y="872"/>
                  </a:lnTo>
                  <a:lnTo>
                    <a:pt x="321" y="885"/>
                  </a:lnTo>
                  <a:lnTo>
                    <a:pt x="333" y="894"/>
                  </a:lnTo>
                  <a:lnTo>
                    <a:pt x="337" y="898"/>
                  </a:lnTo>
                  <a:lnTo>
                    <a:pt x="342" y="899"/>
                  </a:lnTo>
                  <a:lnTo>
                    <a:pt x="346" y="900"/>
                  </a:lnTo>
                  <a:lnTo>
                    <a:pt x="351" y="899"/>
                  </a:lnTo>
                  <a:lnTo>
                    <a:pt x="355" y="898"/>
                  </a:lnTo>
                  <a:lnTo>
                    <a:pt x="359" y="894"/>
                  </a:lnTo>
                  <a:lnTo>
                    <a:pt x="371" y="885"/>
                  </a:lnTo>
                  <a:lnTo>
                    <a:pt x="388" y="872"/>
                  </a:lnTo>
                  <a:lnTo>
                    <a:pt x="409" y="853"/>
                  </a:lnTo>
                  <a:lnTo>
                    <a:pt x="434" y="830"/>
                  </a:lnTo>
                  <a:lnTo>
                    <a:pt x="462" y="803"/>
                  </a:lnTo>
                  <a:lnTo>
                    <a:pt x="492" y="773"/>
                  </a:lnTo>
                  <a:lnTo>
                    <a:pt x="522" y="737"/>
                  </a:lnTo>
                  <a:lnTo>
                    <a:pt x="543" y="713"/>
                  </a:lnTo>
                  <a:lnTo>
                    <a:pt x="562" y="688"/>
                  </a:lnTo>
                  <a:lnTo>
                    <a:pt x="580" y="664"/>
                  </a:lnTo>
                  <a:lnTo>
                    <a:pt x="596" y="638"/>
                  </a:lnTo>
                  <a:lnTo>
                    <a:pt x="610" y="614"/>
                  </a:lnTo>
                  <a:lnTo>
                    <a:pt x="625" y="589"/>
                  </a:lnTo>
                  <a:lnTo>
                    <a:pt x="637" y="564"/>
                  </a:lnTo>
                  <a:lnTo>
                    <a:pt x="649" y="539"/>
                  </a:lnTo>
                  <a:lnTo>
                    <a:pt x="659" y="515"/>
                  </a:lnTo>
                  <a:lnTo>
                    <a:pt x="668" y="491"/>
                  </a:lnTo>
                  <a:lnTo>
                    <a:pt x="674" y="465"/>
                  </a:lnTo>
                  <a:lnTo>
                    <a:pt x="681" y="441"/>
                  </a:lnTo>
                  <a:lnTo>
                    <a:pt x="685" y="417"/>
                  </a:lnTo>
                  <a:lnTo>
                    <a:pt x="689" y="393"/>
                  </a:lnTo>
                  <a:lnTo>
                    <a:pt x="691" y="368"/>
                  </a:lnTo>
                  <a:lnTo>
                    <a:pt x="692" y="344"/>
                  </a:lnTo>
                  <a:lnTo>
                    <a:pt x="691" y="328"/>
                  </a:lnTo>
                  <a:lnTo>
                    <a:pt x="690" y="310"/>
                  </a:lnTo>
                  <a:lnTo>
                    <a:pt x="688" y="293"/>
                  </a:lnTo>
                  <a:lnTo>
                    <a:pt x="684" y="276"/>
                  </a:lnTo>
                  <a:lnTo>
                    <a:pt x="681" y="259"/>
                  </a:lnTo>
                  <a:lnTo>
                    <a:pt x="675" y="243"/>
                  </a:lnTo>
                  <a:lnTo>
                    <a:pt x="670" y="228"/>
                  </a:lnTo>
                  <a:lnTo>
                    <a:pt x="663" y="212"/>
                  </a:lnTo>
                  <a:lnTo>
                    <a:pt x="657" y="197"/>
                  </a:lnTo>
                  <a:lnTo>
                    <a:pt x="649" y="181"/>
                  </a:lnTo>
                  <a:lnTo>
                    <a:pt x="640" y="167"/>
                  </a:lnTo>
                  <a:lnTo>
                    <a:pt x="631" y="153"/>
                  </a:lnTo>
                  <a:lnTo>
                    <a:pt x="621" y="139"/>
                  </a:lnTo>
                  <a:lnTo>
                    <a:pt x="612" y="126"/>
                  </a:lnTo>
                  <a:lnTo>
                    <a:pt x="601" y="114"/>
                  </a:lnTo>
                  <a:lnTo>
                    <a:pt x="590" y="102"/>
                  </a:lnTo>
                  <a:lnTo>
                    <a:pt x="577" y="90"/>
                  </a:lnTo>
                  <a:lnTo>
                    <a:pt x="564" y="79"/>
                  </a:lnTo>
                  <a:lnTo>
                    <a:pt x="551" y="69"/>
                  </a:lnTo>
                  <a:lnTo>
                    <a:pt x="538" y="59"/>
                  </a:lnTo>
                  <a:lnTo>
                    <a:pt x="523" y="50"/>
                  </a:lnTo>
                  <a:lnTo>
                    <a:pt x="509" y="41"/>
                  </a:lnTo>
                  <a:lnTo>
                    <a:pt x="495" y="34"/>
                  </a:lnTo>
                  <a:lnTo>
                    <a:pt x="479" y="27"/>
                  </a:lnTo>
                  <a:lnTo>
                    <a:pt x="463" y="21"/>
                  </a:lnTo>
                  <a:lnTo>
                    <a:pt x="447" y="15"/>
                  </a:lnTo>
                  <a:lnTo>
                    <a:pt x="431" y="11"/>
                  </a:lnTo>
                  <a:lnTo>
                    <a:pt x="414" y="6"/>
                  </a:lnTo>
                  <a:lnTo>
                    <a:pt x="398" y="3"/>
                  </a:lnTo>
                  <a:lnTo>
                    <a:pt x="380" y="1"/>
                  </a:lnTo>
                  <a:lnTo>
                    <a:pt x="364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85CB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7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4" name="isḻîḑè"/>
            <p:cNvSpPr/>
            <p:nvPr/>
          </p:nvSpPr>
          <p:spPr>
            <a:xfrm>
              <a:off x="673100" y="4264209"/>
              <a:ext cx="10845800" cy="32311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91440" tIns="45720" rIns="91440" bIns="45720" rtlCol="0" anchor="ctr">
              <a:normAutofit fontScale="62500" lnSpcReduction="20000"/>
              <a:scene3d>
                <a:camera prst="orthographicFront"/>
                <a:lightRig rig="threePt" dir="t"/>
              </a:scene3d>
              <a:sp3d contourW="635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5" name="ïšḷidê"/>
            <p:cNvSpPr/>
            <p:nvPr/>
          </p:nvSpPr>
          <p:spPr>
            <a:xfrm>
              <a:off x="6200718" y="4207790"/>
              <a:ext cx="5205984" cy="435950"/>
            </a:xfrm>
            <a:prstGeom prst="roundRect">
              <a:avLst>
                <a:gd name="adj" fmla="val 50000"/>
              </a:avLst>
            </a:prstGeom>
            <a:solidFill>
              <a:srgbClr val="53A6AB"/>
            </a:solidFill>
            <a:ln w="38100" cap="flat" cmpd="sng" algn="ctr">
              <a:noFill/>
              <a:prstDash val="solid"/>
              <a:miter lim="800000"/>
            </a:ln>
            <a:effectLst>
              <a:outerShdw blurRad="698500" dist="190500" dir="8100000" algn="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Supporting 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here.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77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s1ïdé"/>
          <p:cNvGrpSpPr/>
          <p:nvPr/>
        </p:nvGrpSpPr>
        <p:grpSpPr>
          <a:xfrm>
            <a:off x="5607562" y="2256912"/>
            <a:ext cx="4812667" cy="2960648"/>
            <a:chOff x="3689667" y="2158226"/>
            <a:chExt cx="4812667" cy="2960648"/>
          </a:xfrm>
        </p:grpSpPr>
        <p:sp>
          <p:nvSpPr>
            <p:cNvPr id="14" name="ïšlîdê"/>
            <p:cNvSpPr/>
            <p:nvPr/>
          </p:nvSpPr>
          <p:spPr>
            <a:xfrm>
              <a:off x="3689667" y="2436138"/>
              <a:ext cx="2014538" cy="2014538"/>
            </a:xfrm>
            <a:prstGeom prst="ellipse">
              <a:avLst/>
            </a:prstGeom>
            <a:solidFill>
              <a:srgbClr val="53A6AB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</a:t>
              </a:r>
              <a:endParaRPr lang="zh-CN" altLang="en-US" sz="20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îŝḻidê"/>
            <p:cNvSpPr/>
            <p:nvPr/>
          </p:nvSpPr>
          <p:spPr>
            <a:xfrm>
              <a:off x="6487796" y="2650208"/>
              <a:ext cx="2014538" cy="2014538"/>
            </a:xfrm>
            <a:prstGeom prst="ellipse">
              <a:avLst/>
            </a:prstGeom>
            <a:solidFill>
              <a:srgbClr val="53A6AB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</a:t>
              </a:r>
              <a:endParaRPr lang="zh-CN" altLang="en-US" sz="20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6" name="îṥļiḋé"/>
            <p:cNvSpPr/>
            <p:nvPr/>
          </p:nvSpPr>
          <p:spPr>
            <a:xfrm>
              <a:off x="5577689" y="3461569"/>
              <a:ext cx="1530467" cy="1530467"/>
            </a:xfrm>
            <a:prstGeom prst="ellipse">
              <a:avLst/>
            </a:prstGeom>
            <a:solidFill>
              <a:srgbClr val="85CBB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</a:t>
              </a:r>
              <a:endParaRPr lang="zh-CN" altLang="en-US" sz="20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7" name="ïṡ1iḓê"/>
            <p:cNvSpPr/>
            <p:nvPr/>
          </p:nvSpPr>
          <p:spPr>
            <a:xfrm>
              <a:off x="5304538" y="2158226"/>
              <a:ext cx="1681654" cy="1681654"/>
            </a:xfrm>
            <a:prstGeom prst="ellipse">
              <a:avLst/>
            </a:prstGeom>
            <a:solidFill>
              <a:srgbClr val="85CBB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</a:t>
              </a:r>
              <a:endParaRPr lang="zh-CN" altLang="en-US" sz="20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8" name="i$lîḑe"/>
            <p:cNvSpPr/>
            <p:nvPr/>
          </p:nvSpPr>
          <p:spPr>
            <a:xfrm>
              <a:off x="4718251" y="4028443"/>
              <a:ext cx="1090431" cy="1090431"/>
            </a:xfrm>
            <a:prstGeom prst="ellipse">
              <a:avLst/>
            </a:prstGeom>
            <a:solidFill>
              <a:srgbClr val="85CBBF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</a:t>
              </a:r>
              <a:endParaRPr lang="zh-CN" altLang="en-US" sz="20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5" name="iŝļïďè"/>
          <p:cNvGrpSpPr/>
          <p:nvPr/>
        </p:nvGrpSpPr>
        <p:grpSpPr>
          <a:xfrm>
            <a:off x="2571407" y="807850"/>
            <a:ext cx="3843592" cy="1990465"/>
            <a:chOff x="1294849" y="2358335"/>
            <a:chExt cx="4072899" cy="1990465"/>
          </a:xfrm>
        </p:grpSpPr>
        <p:sp>
          <p:nvSpPr>
            <p:cNvPr id="11" name="iṡļïďê"/>
            <p:cNvSpPr txBox="1"/>
            <p:nvPr/>
          </p:nvSpPr>
          <p:spPr>
            <a:xfrm>
              <a:off x="1294851" y="2358335"/>
              <a:ext cx="4072897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Unified fonts make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  <a:p>
              <a:pPr>
                <a:buSzPct val="25000"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reading more fluent.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294851" y="3337497"/>
              <a:ext cx="4072897" cy="0"/>
            </a:xfrm>
            <a:prstGeom prst="line">
              <a:avLst/>
            </a:prstGeom>
            <a:ln w="3175" cap="rnd">
              <a:solidFill>
                <a:srgbClr val="53A6AB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işlidê"/>
            <p:cNvSpPr txBox="1"/>
            <p:nvPr/>
          </p:nvSpPr>
          <p:spPr>
            <a:xfrm>
              <a:off x="1294849" y="3442997"/>
              <a:ext cx="4072897" cy="9058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Theme color makes PPT more convenient to change.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Adjust the spacing to adapt to Chinese typesetting, use the reference line in PPT.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6" name="íšľiḋê"/>
          <p:cNvGrpSpPr/>
          <p:nvPr/>
        </p:nvGrpSpPr>
        <p:grpSpPr>
          <a:xfrm>
            <a:off x="3287637" y="4012703"/>
            <a:ext cx="2404498" cy="1017430"/>
            <a:chOff x="1853218" y="2057563"/>
            <a:chExt cx="2295000" cy="1017430"/>
          </a:xfrm>
        </p:grpSpPr>
        <p:sp>
          <p:nvSpPr>
            <p:cNvPr id="9" name="ïṧ1ïďê"/>
            <p:cNvSpPr txBox="1"/>
            <p:nvPr/>
          </p:nvSpPr>
          <p:spPr>
            <a:xfrm>
              <a:off x="1853218" y="2057563"/>
              <a:ext cx="229500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 lnSpcReduction="10000"/>
            </a:bodyPr>
            <a:lstStyle/>
            <a:p>
              <a:pPr>
                <a:buSzPct val="25000"/>
              </a:pPr>
              <a:r>
                <a:rPr lang="de-DE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iṣḻíḍé"/>
            <p:cNvSpPr txBox="1"/>
            <p:nvPr/>
          </p:nvSpPr>
          <p:spPr>
            <a:xfrm>
              <a:off x="1853218" y="2450075"/>
              <a:ext cx="2295000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text.…</a:t>
              </a:r>
              <a:r>
                <a: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.</a:t>
              </a:r>
              <a:endPara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7" name="ïṧlíḓê"/>
          <p:cNvSpPr txBox="1"/>
          <p:nvPr/>
        </p:nvSpPr>
        <p:spPr>
          <a:xfrm>
            <a:off x="3287637" y="5431937"/>
            <a:ext cx="2404498" cy="62491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Copy paste fonts. Choose the only option to retain text.…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.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386366" y="5191548"/>
            <a:ext cx="2311504" cy="0"/>
          </a:xfrm>
          <a:prstGeom prst="line">
            <a:avLst/>
          </a:prstGeom>
          <a:ln w="3175" cap="rnd">
            <a:solidFill>
              <a:srgbClr val="53A6AB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0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929863"/>
            <a:ext cx="12192000" cy="5928137"/>
            <a:chOff x="0" y="929863"/>
            <a:chExt cx="12192000" cy="5928137"/>
          </a:xfrm>
        </p:grpSpPr>
        <p:sp>
          <p:nvSpPr>
            <p:cNvPr id="4" name="îśḷiďê"/>
            <p:cNvSpPr/>
            <p:nvPr/>
          </p:nvSpPr>
          <p:spPr>
            <a:xfrm>
              <a:off x="628624" y="1706126"/>
              <a:ext cx="4937780" cy="3617199"/>
            </a:xfrm>
            <a:prstGeom prst="roundRect">
              <a:avLst>
                <a:gd name="adj" fmla="val 844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5" name="î$ḷîḓê"/>
            <p:cNvSpPr/>
            <p:nvPr/>
          </p:nvSpPr>
          <p:spPr>
            <a:xfrm>
              <a:off x="860074" y="1995106"/>
              <a:ext cx="4465398" cy="2632589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6" name="îs1ïdê"/>
            <p:cNvSpPr/>
            <p:nvPr/>
          </p:nvSpPr>
          <p:spPr>
            <a:xfrm>
              <a:off x="0" y="5698836"/>
              <a:ext cx="12192000" cy="1159164"/>
            </a:xfrm>
            <a:prstGeom prst="rect">
              <a:avLst/>
            </a:prstGeom>
            <a:solidFill>
              <a:srgbClr val="53A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rgbClr val="2ECBA0"/>
                </a:solidFill>
              </a:endParaRPr>
            </a:p>
          </p:txBody>
        </p:sp>
        <p:sp>
          <p:nvSpPr>
            <p:cNvPr id="7" name="îsļîḓé"/>
            <p:cNvSpPr/>
            <p:nvPr/>
          </p:nvSpPr>
          <p:spPr>
            <a:xfrm>
              <a:off x="2742888" y="5323325"/>
              <a:ext cx="699767" cy="598036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8" name="íṣ1ïḑé"/>
            <p:cNvSpPr/>
            <p:nvPr/>
          </p:nvSpPr>
          <p:spPr>
            <a:xfrm>
              <a:off x="2979920" y="1818359"/>
              <a:ext cx="89695" cy="896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" name="ïślíḋé"/>
            <p:cNvSpPr/>
            <p:nvPr/>
          </p:nvSpPr>
          <p:spPr>
            <a:xfrm>
              <a:off x="2349821" y="5921361"/>
              <a:ext cx="1485900" cy="180989"/>
            </a:xfrm>
            <a:prstGeom prst="round2SameRect">
              <a:avLst>
                <a:gd name="adj1" fmla="val 40349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" name="ïsḷïḍé"/>
            <p:cNvSpPr/>
            <p:nvPr/>
          </p:nvSpPr>
          <p:spPr>
            <a:xfrm>
              <a:off x="2924504" y="4810300"/>
              <a:ext cx="283516" cy="283516"/>
            </a:xfrm>
            <a:prstGeom prst="teardrop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</a:p>
          </p:txBody>
        </p:sp>
        <p:sp>
          <p:nvSpPr>
            <p:cNvPr id="11" name="îṧľïdè"/>
            <p:cNvSpPr/>
            <p:nvPr/>
          </p:nvSpPr>
          <p:spPr>
            <a:xfrm rot="1702189">
              <a:off x="4673761" y="929863"/>
              <a:ext cx="1008621" cy="944528"/>
            </a:xfrm>
            <a:prstGeom prst="wedgeEllipseCallout">
              <a:avLst>
                <a:gd name="adj1" fmla="val 70"/>
                <a:gd name="adj2" fmla="val 61250"/>
              </a:avLst>
            </a:prstGeom>
            <a:noFill/>
            <a:ln w="38100">
              <a:solidFill>
                <a:srgbClr val="85CB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2" name="ïSḷîḓê"/>
            <p:cNvSpPr/>
            <p:nvPr/>
          </p:nvSpPr>
          <p:spPr bwMode="auto">
            <a:xfrm rot="1702189">
              <a:off x="4973881" y="1273924"/>
              <a:ext cx="408382" cy="335652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rgbClr val="85CBBF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</a:p>
          </p:txBody>
        </p:sp>
        <p:sp>
          <p:nvSpPr>
            <p:cNvPr id="13" name="íSľïḓe"/>
            <p:cNvSpPr txBox="1"/>
            <p:nvPr/>
          </p:nvSpPr>
          <p:spPr>
            <a:xfrm>
              <a:off x="6096001" y="2211726"/>
              <a:ext cx="5424487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Unified fonts make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  <a:p>
              <a:pPr>
                <a:buSzPct val="25000"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reading more fluent.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4" name="îṧḷïḓè"/>
            <p:cNvSpPr txBox="1"/>
            <p:nvPr/>
          </p:nvSpPr>
          <p:spPr>
            <a:xfrm>
              <a:off x="6096000" y="3063887"/>
              <a:ext cx="5424488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Theme color makes PPT more convenient to change.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Adjust the spacing to adapt to Chinese typesetting, use the reference line in PPT.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15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353301" y="0"/>
            <a:ext cx="4838698" cy="5724525"/>
          </a:xfrm>
          <a:prstGeom prst="rect">
            <a:avLst/>
          </a:prstGeom>
          <a:gradFill flip="none" rotWithShape="1">
            <a:gsLst>
              <a:gs pos="0">
                <a:srgbClr val="80C3B8"/>
              </a:gs>
              <a:gs pos="100000">
                <a:srgbClr val="8DD7C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39024" y="5724525"/>
            <a:ext cx="4752975" cy="1133475"/>
          </a:xfrm>
          <a:prstGeom prst="rect">
            <a:avLst/>
          </a:prstGeom>
          <a:solidFill>
            <a:srgbClr val="53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4"/>
          <a:stretch>
            <a:fillRect/>
          </a:stretch>
        </p:blipFill>
        <p:spPr>
          <a:xfrm>
            <a:off x="1" y="0"/>
            <a:ext cx="7439024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rot="16200000">
            <a:off x="-2681572" y="3290500"/>
            <a:ext cx="6019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&lt;&lt;&lt;&lt;&lt;&lt;&lt;&lt;&lt;&lt;&lt;&lt;&lt;&lt;&lt;&lt;&lt;&lt;&lt;&lt;&lt;&lt;&lt;&lt;&lt;&lt;&lt;&lt;&lt;&lt;&lt;&lt;&lt;&lt;&lt;</a:t>
            </a:r>
            <a:endParaRPr lang="zh-CN" altLang="en-US" sz="12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8226" y="71101"/>
            <a:ext cx="6019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&lt;&lt;&lt;&lt;&lt;&lt;&lt;&lt;&lt;&lt;&lt;&lt;&lt;&lt;&lt;&lt;&lt;&lt;&lt;&lt;&lt;&lt;&lt;&lt;&lt;&lt;&lt;&lt;&lt;&lt;&lt;&lt;&lt;&lt;&lt;</a:t>
            </a:r>
            <a:endParaRPr lang="zh-CN" altLang="en-US" sz="12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cxnSp>
        <p:nvCxnSpPr>
          <p:cNvPr id="13" name="直接连接符 12"/>
          <p:cNvCxnSpPr>
            <a:stCxn id="22" idx="3"/>
          </p:cNvCxnSpPr>
          <p:nvPr/>
        </p:nvCxnSpPr>
        <p:spPr>
          <a:xfrm>
            <a:off x="6347823" y="209601"/>
            <a:ext cx="56155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19135" y="6597702"/>
            <a:ext cx="1134426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14368" y="745817"/>
            <a:ext cx="161454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口腔小知识</a:t>
            </a:r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endParaRPr lang="zh-CN" altLang="en-US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33670" y="1221277"/>
            <a:ext cx="4728570" cy="815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口腔（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oral cavity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）是消化道的起始部分。口腔的前壁为唇、侧壁为颊、顶为腭、口腔底为黏膜和肌等结构。口腔借上、下牙弓分为前外侧部的口腔前庭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(oral vestibule)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和后内侧部的固有口腔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(oral cavity proper)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；当上、下颌牙咬合时，口腔前庭与固有口腔之间可借第三磨牙后方的间隙相通。临床上当病人牙关紧闭时，可借此通道置开口器或插管，注入药物或营养物质，同时防止舌的咬伤。</a:t>
            </a:r>
            <a:endParaRPr lang="zh-CN" altLang="en-US" sz="8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83573" y="209600"/>
            <a:ext cx="3179827" cy="6388101"/>
            <a:chOff x="8783573" y="209600"/>
            <a:chExt cx="3179827" cy="638810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1963400" y="209600"/>
              <a:ext cx="0" cy="63881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ïśḻîḑé"/>
            <p:cNvGrpSpPr/>
            <p:nvPr/>
          </p:nvGrpSpPr>
          <p:grpSpPr>
            <a:xfrm>
              <a:off x="8783573" y="1465494"/>
              <a:ext cx="2298380" cy="2851799"/>
              <a:chOff x="2499293" y="2338024"/>
              <a:chExt cx="2241817" cy="2781617"/>
            </a:xfrm>
          </p:grpSpPr>
          <p:sp>
            <p:nvSpPr>
              <p:cNvPr id="16" name="ï$lîḋê"/>
              <p:cNvSpPr/>
              <p:nvPr/>
            </p:nvSpPr>
            <p:spPr>
              <a:xfrm>
                <a:off x="2499293" y="2338024"/>
                <a:ext cx="2241817" cy="2781617"/>
              </a:xfrm>
              <a:prstGeom prst="roundRect">
                <a:avLst>
                  <a:gd name="adj" fmla="val 4372"/>
                </a:avLst>
              </a:prstGeom>
              <a:solidFill>
                <a:srgbClr val="53A6AB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350"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grpSp>
            <p:nvGrpSpPr>
              <p:cNvPr id="20" name="îṧḻídé"/>
              <p:cNvGrpSpPr/>
              <p:nvPr/>
            </p:nvGrpSpPr>
            <p:grpSpPr>
              <a:xfrm>
                <a:off x="2681424" y="3090001"/>
                <a:ext cx="1932706" cy="1163995"/>
                <a:chOff x="2681425" y="3314486"/>
                <a:chExt cx="1932706" cy="1163995"/>
              </a:xfrm>
            </p:grpSpPr>
            <p:sp>
              <p:nvSpPr>
                <p:cNvPr id="26" name="iś1îdê"/>
                <p:cNvSpPr/>
                <p:nvPr/>
              </p:nvSpPr>
              <p:spPr bwMode="auto">
                <a:xfrm>
                  <a:off x="2808405" y="3968622"/>
                  <a:ext cx="1623594" cy="5098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Supporting text here.</a:t>
                  </a:r>
                  <a:endPara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…… </a:t>
                  </a:r>
                  <a:endPara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</p:txBody>
            </p:sp>
            <p:sp>
              <p:nvSpPr>
                <p:cNvPr id="28" name="ísḷîḋé"/>
                <p:cNvSpPr txBox="1"/>
                <p:nvPr/>
              </p:nvSpPr>
              <p:spPr bwMode="auto">
                <a:xfrm>
                  <a:off x="2681425" y="3314486"/>
                  <a:ext cx="1932706" cy="7389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800" b="1" spc="3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添加标题</a:t>
                  </a:r>
                  <a:endParaRPr lang="en-US" altLang="zh-CN" sz="2800" b="1" spc="3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</p:txBody>
            </p:sp>
          </p:grpSp>
          <p:sp>
            <p:nvSpPr>
              <p:cNvPr id="24" name="iṧlïḓe"/>
              <p:cNvSpPr/>
              <p:nvPr/>
            </p:nvSpPr>
            <p:spPr bwMode="auto">
              <a:xfrm>
                <a:off x="2808404" y="4431889"/>
                <a:ext cx="1623594" cy="509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Supporting text here.</a:t>
                </a:r>
                <a:endParaRPr lang="en-US" altLang="zh-CN" sz="11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…… </a:t>
                </a:r>
                <a:endParaRPr lang="en-US" altLang="zh-CN" sz="11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  <p:pic>
          <p:nvPicPr>
            <p:cNvPr id="29" name="图形 28" descr="烧杯"/>
            <p:cNvPicPr>
              <a:picLocks noChangeAspect="1"/>
            </p:cNvPicPr>
            <p:nvPr/>
          </p:nvPicPr>
          <p:blipFill>
            <a:blip r:embed="rId2" cstate="screen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41062" y="1724623"/>
              <a:ext cx="583400" cy="58340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1080637" y="5807170"/>
              <a:ext cx="64793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>
          <a:xfrm rot="5400000">
            <a:off x="7682080" y="1379369"/>
            <a:ext cx="1596997" cy="1376721"/>
          </a:xfrm>
          <a:prstGeom prst="hexagon">
            <a:avLst/>
          </a:prstGeom>
          <a:solidFill>
            <a:srgbClr val="53A6AB"/>
          </a:solidFill>
          <a:ln w="3810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 rot="5400000">
            <a:off x="6943105" y="2730518"/>
            <a:ext cx="1596997" cy="1376721"/>
          </a:xfrm>
          <a:prstGeom prst="hexagon">
            <a:avLst/>
          </a:prstGeom>
          <a:solidFill>
            <a:srgbClr val="53A6AB"/>
          </a:solidFill>
          <a:ln w="3810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六边形 3"/>
          <p:cNvSpPr/>
          <p:nvPr/>
        </p:nvSpPr>
        <p:spPr>
          <a:xfrm rot="5400000">
            <a:off x="8421055" y="2730518"/>
            <a:ext cx="1596997" cy="1376721"/>
          </a:xfrm>
          <a:prstGeom prst="hexagon">
            <a:avLst/>
          </a:prstGeom>
          <a:solidFill>
            <a:srgbClr val="85CBBF"/>
          </a:solidFill>
          <a:ln w="3810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六边形 4"/>
          <p:cNvSpPr/>
          <p:nvPr/>
        </p:nvSpPr>
        <p:spPr>
          <a:xfrm rot="5400000">
            <a:off x="7682080" y="4081667"/>
            <a:ext cx="1596997" cy="1376721"/>
          </a:xfrm>
          <a:prstGeom prst="hexagon">
            <a:avLst/>
          </a:prstGeom>
          <a:solidFill>
            <a:srgbClr val="85CBBF"/>
          </a:solidFill>
          <a:ln w="3810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 rot="5400000">
            <a:off x="9160030" y="4081667"/>
            <a:ext cx="1596997" cy="1376721"/>
          </a:xfrm>
          <a:prstGeom prst="hexagon">
            <a:avLst/>
          </a:prstGeom>
          <a:solidFill>
            <a:srgbClr val="53A6AB"/>
          </a:solidFill>
          <a:ln w="3810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椭圆 19"/>
          <p:cNvSpPr/>
          <p:nvPr/>
        </p:nvSpPr>
        <p:spPr>
          <a:xfrm>
            <a:off x="8867019" y="3079984"/>
            <a:ext cx="705068" cy="677787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727173" y="4553427"/>
            <a:ext cx="525243" cy="468358"/>
            <a:chOff x="9103524" y="3275341"/>
            <a:chExt cx="434322" cy="387284"/>
          </a:xfrm>
          <a:solidFill>
            <a:schemeClr val="bg1"/>
          </a:solidFill>
        </p:grpSpPr>
        <p:sp>
          <p:nvSpPr>
            <p:cNvPr id="13" name="Freeform 149"/>
            <p:cNvSpPr/>
            <p:nvPr/>
          </p:nvSpPr>
          <p:spPr>
            <a:xfrm>
              <a:off x="9103524" y="3275341"/>
              <a:ext cx="434322" cy="387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0"/>
                  </a:moveTo>
                  <a:cubicBezTo>
                    <a:pt x="684" y="0"/>
                    <a:pt x="684" y="0"/>
                    <a:pt x="684" y="0"/>
                  </a:cubicBezTo>
                  <a:cubicBezTo>
                    <a:pt x="293" y="0"/>
                    <a:pt x="0" y="329"/>
                    <a:pt x="0" y="768"/>
                  </a:cubicBezTo>
                  <a:cubicBezTo>
                    <a:pt x="0" y="20832"/>
                    <a:pt x="0" y="20832"/>
                    <a:pt x="0" y="20832"/>
                  </a:cubicBezTo>
                  <a:cubicBezTo>
                    <a:pt x="0" y="21161"/>
                    <a:pt x="293" y="21600"/>
                    <a:pt x="684" y="21600"/>
                  </a:cubicBezTo>
                  <a:cubicBezTo>
                    <a:pt x="20916" y="21600"/>
                    <a:pt x="20916" y="21600"/>
                    <a:pt x="20916" y="21600"/>
                  </a:cubicBezTo>
                  <a:cubicBezTo>
                    <a:pt x="21307" y="21600"/>
                    <a:pt x="21600" y="21161"/>
                    <a:pt x="21600" y="20832"/>
                  </a:cubicBezTo>
                  <a:cubicBezTo>
                    <a:pt x="21600" y="768"/>
                    <a:pt x="21600" y="768"/>
                    <a:pt x="21600" y="768"/>
                  </a:cubicBezTo>
                  <a:cubicBezTo>
                    <a:pt x="21600" y="329"/>
                    <a:pt x="21307" y="0"/>
                    <a:pt x="20916" y="0"/>
                  </a:cubicBezTo>
                  <a:close/>
                  <a:moveTo>
                    <a:pt x="16615" y="1645"/>
                  </a:moveTo>
                  <a:cubicBezTo>
                    <a:pt x="17104" y="1645"/>
                    <a:pt x="17593" y="2083"/>
                    <a:pt x="17593" y="2631"/>
                  </a:cubicBezTo>
                  <a:cubicBezTo>
                    <a:pt x="17593" y="3180"/>
                    <a:pt x="17104" y="3728"/>
                    <a:pt x="16615" y="3728"/>
                  </a:cubicBezTo>
                  <a:cubicBezTo>
                    <a:pt x="16127" y="3728"/>
                    <a:pt x="15736" y="3180"/>
                    <a:pt x="15736" y="2631"/>
                  </a:cubicBezTo>
                  <a:cubicBezTo>
                    <a:pt x="15736" y="2083"/>
                    <a:pt x="16127" y="1645"/>
                    <a:pt x="16615" y="1645"/>
                  </a:cubicBezTo>
                  <a:close/>
                  <a:moveTo>
                    <a:pt x="13976" y="1645"/>
                  </a:moveTo>
                  <a:cubicBezTo>
                    <a:pt x="14465" y="1645"/>
                    <a:pt x="14856" y="2083"/>
                    <a:pt x="14856" y="2631"/>
                  </a:cubicBezTo>
                  <a:cubicBezTo>
                    <a:pt x="14856" y="3180"/>
                    <a:pt x="14465" y="3728"/>
                    <a:pt x="13976" y="3728"/>
                  </a:cubicBezTo>
                  <a:cubicBezTo>
                    <a:pt x="13390" y="3728"/>
                    <a:pt x="12999" y="3180"/>
                    <a:pt x="12999" y="2631"/>
                  </a:cubicBezTo>
                  <a:cubicBezTo>
                    <a:pt x="12999" y="2083"/>
                    <a:pt x="13390" y="1645"/>
                    <a:pt x="13976" y="1645"/>
                  </a:cubicBezTo>
                  <a:close/>
                  <a:moveTo>
                    <a:pt x="20232" y="19955"/>
                  </a:moveTo>
                  <a:cubicBezTo>
                    <a:pt x="1368" y="19955"/>
                    <a:pt x="1368" y="19955"/>
                    <a:pt x="1368" y="19955"/>
                  </a:cubicBezTo>
                  <a:cubicBezTo>
                    <a:pt x="1368" y="5373"/>
                    <a:pt x="1368" y="5373"/>
                    <a:pt x="1368" y="5373"/>
                  </a:cubicBezTo>
                  <a:cubicBezTo>
                    <a:pt x="20232" y="5373"/>
                    <a:pt x="20232" y="5373"/>
                    <a:pt x="20232" y="5373"/>
                  </a:cubicBezTo>
                  <a:lnTo>
                    <a:pt x="20232" y="19955"/>
                  </a:lnTo>
                  <a:close/>
                  <a:moveTo>
                    <a:pt x="19352" y="3728"/>
                  </a:moveTo>
                  <a:cubicBezTo>
                    <a:pt x="18863" y="3728"/>
                    <a:pt x="18375" y="3180"/>
                    <a:pt x="18375" y="2631"/>
                  </a:cubicBezTo>
                  <a:cubicBezTo>
                    <a:pt x="18375" y="2083"/>
                    <a:pt x="18863" y="1645"/>
                    <a:pt x="19352" y="1645"/>
                  </a:cubicBezTo>
                  <a:cubicBezTo>
                    <a:pt x="19841" y="1645"/>
                    <a:pt x="20232" y="2083"/>
                    <a:pt x="20232" y="2631"/>
                  </a:cubicBezTo>
                  <a:cubicBezTo>
                    <a:pt x="20232" y="3180"/>
                    <a:pt x="19841" y="3728"/>
                    <a:pt x="19352" y="372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4" name="Freeform 150"/>
            <p:cNvSpPr/>
            <p:nvPr/>
          </p:nvSpPr>
          <p:spPr>
            <a:xfrm>
              <a:off x="9163106" y="3427431"/>
              <a:ext cx="40767" cy="64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73"/>
                  </a:moveTo>
                  <a:cubicBezTo>
                    <a:pt x="0" y="7200"/>
                    <a:pt x="0" y="4582"/>
                    <a:pt x="2057" y="2618"/>
                  </a:cubicBezTo>
                  <a:cubicBezTo>
                    <a:pt x="4114" y="1309"/>
                    <a:pt x="7200" y="0"/>
                    <a:pt x="10286" y="0"/>
                  </a:cubicBezTo>
                  <a:cubicBezTo>
                    <a:pt x="14400" y="0"/>
                    <a:pt x="17486" y="1309"/>
                    <a:pt x="18514" y="2618"/>
                  </a:cubicBezTo>
                  <a:cubicBezTo>
                    <a:pt x="20571" y="4582"/>
                    <a:pt x="21600" y="7200"/>
                    <a:pt x="21600" y="10473"/>
                  </a:cubicBezTo>
                  <a:cubicBezTo>
                    <a:pt x="21600" y="14400"/>
                    <a:pt x="20571" y="17018"/>
                    <a:pt x="18514" y="18982"/>
                  </a:cubicBezTo>
                  <a:cubicBezTo>
                    <a:pt x="16457" y="20291"/>
                    <a:pt x="14400" y="21600"/>
                    <a:pt x="10286" y="21600"/>
                  </a:cubicBezTo>
                  <a:cubicBezTo>
                    <a:pt x="7200" y="21600"/>
                    <a:pt x="4114" y="20291"/>
                    <a:pt x="2057" y="18327"/>
                  </a:cubicBezTo>
                  <a:cubicBezTo>
                    <a:pt x="0" y="17018"/>
                    <a:pt x="0" y="14400"/>
                    <a:pt x="0" y="10473"/>
                  </a:cubicBezTo>
                  <a:close/>
                  <a:moveTo>
                    <a:pt x="5143" y="10473"/>
                  </a:moveTo>
                  <a:cubicBezTo>
                    <a:pt x="5143" y="13091"/>
                    <a:pt x="6171" y="15055"/>
                    <a:pt x="6171" y="16364"/>
                  </a:cubicBezTo>
                  <a:cubicBezTo>
                    <a:pt x="7200" y="17673"/>
                    <a:pt x="9257" y="18327"/>
                    <a:pt x="10286" y="18327"/>
                  </a:cubicBezTo>
                  <a:cubicBezTo>
                    <a:pt x="12343" y="18327"/>
                    <a:pt x="13371" y="17673"/>
                    <a:pt x="14400" y="16364"/>
                  </a:cubicBezTo>
                  <a:cubicBezTo>
                    <a:pt x="15429" y="15055"/>
                    <a:pt x="15429" y="13091"/>
                    <a:pt x="15429" y="10473"/>
                  </a:cubicBezTo>
                  <a:cubicBezTo>
                    <a:pt x="15429" y="8509"/>
                    <a:pt x="15429" y="6545"/>
                    <a:pt x="14400" y="5236"/>
                  </a:cubicBezTo>
                  <a:cubicBezTo>
                    <a:pt x="13371" y="3927"/>
                    <a:pt x="12343" y="3273"/>
                    <a:pt x="10286" y="3273"/>
                  </a:cubicBezTo>
                  <a:cubicBezTo>
                    <a:pt x="9257" y="3273"/>
                    <a:pt x="7200" y="3927"/>
                    <a:pt x="6171" y="5236"/>
                  </a:cubicBezTo>
                  <a:cubicBezTo>
                    <a:pt x="6171" y="6545"/>
                    <a:pt x="5143" y="8509"/>
                    <a:pt x="5143" y="1047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5" name="Freeform 151"/>
            <p:cNvSpPr/>
            <p:nvPr/>
          </p:nvSpPr>
          <p:spPr>
            <a:xfrm>
              <a:off x="9219552" y="3429000"/>
              <a:ext cx="37631" cy="6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18277"/>
                  </a:moveTo>
                  <a:lnTo>
                    <a:pt x="9000" y="18277"/>
                  </a:lnTo>
                  <a:lnTo>
                    <a:pt x="9000" y="3877"/>
                  </a:lnTo>
                  <a:lnTo>
                    <a:pt x="7200" y="5538"/>
                  </a:lnTo>
                  <a:lnTo>
                    <a:pt x="2700" y="7754"/>
                  </a:lnTo>
                  <a:lnTo>
                    <a:pt x="0" y="5538"/>
                  </a:lnTo>
                  <a:lnTo>
                    <a:pt x="11700" y="0"/>
                  </a:lnTo>
                  <a:lnTo>
                    <a:pt x="14400" y="0"/>
                  </a:lnTo>
                  <a:lnTo>
                    <a:pt x="14400" y="18277"/>
                  </a:lnTo>
                  <a:lnTo>
                    <a:pt x="21600" y="18277"/>
                  </a:lnTo>
                  <a:lnTo>
                    <a:pt x="21600" y="21600"/>
                  </a:lnTo>
                  <a:lnTo>
                    <a:pt x="2700" y="21600"/>
                  </a:lnTo>
                  <a:lnTo>
                    <a:pt x="2700" y="1827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6" name="Freeform 152"/>
            <p:cNvSpPr/>
            <p:nvPr/>
          </p:nvSpPr>
          <p:spPr>
            <a:xfrm>
              <a:off x="9272863" y="3427431"/>
              <a:ext cx="43903" cy="64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73"/>
                  </a:moveTo>
                  <a:cubicBezTo>
                    <a:pt x="0" y="7200"/>
                    <a:pt x="982" y="4582"/>
                    <a:pt x="2945" y="2618"/>
                  </a:cubicBezTo>
                  <a:cubicBezTo>
                    <a:pt x="4909" y="1309"/>
                    <a:pt x="6873" y="0"/>
                    <a:pt x="10800" y="0"/>
                  </a:cubicBezTo>
                  <a:cubicBezTo>
                    <a:pt x="14727" y="0"/>
                    <a:pt x="16691" y="1309"/>
                    <a:pt x="18655" y="2618"/>
                  </a:cubicBezTo>
                  <a:cubicBezTo>
                    <a:pt x="20618" y="4582"/>
                    <a:pt x="21600" y="7200"/>
                    <a:pt x="21600" y="10473"/>
                  </a:cubicBezTo>
                  <a:cubicBezTo>
                    <a:pt x="21600" y="14400"/>
                    <a:pt x="20618" y="17018"/>
                    <a:pt x="18655" y="18982"/>
                  </a:cubicBezTo>
                  <a:cubicBezTo>
                    <a:pt x="16691" y="20291"/>
                    <a:pt x="13745" y="21600"/>
                    <a:pt x="10800" y="21600"/>
                  </a:cubicBezTo>
                  <a:cubicBezTo>
                    <a:pt x="6873" y="21600"/>
                    <a:pt x="3927" y="20291"/>
                    <a:pt x="2945" y="18327"/>
                  </a:cubicBezTo>
                  <a:cubicBezTo>
                    <a:pt x="982" y="17018"/>
                    <a:pt x="0" y="14400"/>
                    <a:pt x="0" y="10473"/>
                  </a:cubicBezTo>
                  <a:close/>
                  <a:moveTo>
                    <a:pt x="5891" y="10473"/>
                  </a:moveTo>
                  <a:cubicBezTo>
                    <a:pt x="5891" y="13091"/>
                    <a:pt x="5891" y="15055"/>
                    <a:pt x="6873" y="16364"/>
                  </a:cubicBezTo>
                  <a:cubicBezTo>
                    <a:pt x="7855" y="17673"/>
                    <a:pt x="8836" y="18327"/>
                    <a:pt x="10800" y="18327"/>
                  </a:cubicBezTo>
                  <a:cubicBezTo>
                    <a:pt x="12764" y="18327"/>
                    <a:pt x="13745" y="17673"/>
                    <a:pt x="14727" y="16364"/>
                  </a:cubicBezTo>
                  <a:cubicBezTo>
                    <a:pt x="14727" y="15055"/>
                    <a:pt x="15709" y="13091"/>
                    <a:pt x="15709" y="10473"/>
                  </a:cubicBezTo>
                  <a:cubicBezTo>
                    <a:pt x="15709" y="8509"/>
                    <a:pt x="14727" y="6545"/>
                    <a:pt x="14727" y="5236"/>
                  </a:cubicBezTo>
                  <a:cubicBezTo>
                    <a:pt x="13745" y="3927"/>
                    <a:pt x="12764" y="3273"/>
                    <a:pt x="10800" y="3273"/>
                  </a:cubicBezTo>
                  <a:cubicBezTo>
                    <a:pt x="8836" y="3273"/>
                    <a:pt x="7855" y="3927"/>
                    <a:pt x="6873" y="5236"/>
                  </a:cubicBezTo>
                  <a:cubicBezTo>
                    <a:pt x="5891" y="6545"/>
                    <a:pt x="5891" y="8509"/>
                    <a:pt x="5891" y="1047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7" name="Freeform 153"/>
            <p:cNvSpPr/>
            <p:nvPr/>
          </p:nvSpPr>
          <p:spPr>
            <a:xfrm>
              <a:off x="9329308" y="3429000"/>
              <a:ext cx="39200" cy="6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18277"/>
                  </a:moveTo>
                  <a:lnTo>
                    <a:pt x="8640" y="18277"/>
                  </a:lnTo>
                  <a:lnTo>
                    <a:pt x="8640" y="6092"/>
                  </a:lnTo>
                  <a:lnTo>
                    <a:pt x="10368" y="3877"/>
                  </a:lnTo>
                  <a:lnTo>
                    <a:pt x="7776" y="5538"/>
                  </a:lnTo>
                  <a:lnTo>
                    <a:pt x="3456" y="7754"/>
                  </a:lnTo>
                  <a:lnTo>
                    <a:pt x="0" y="5538"/>
                  </a:lnTo>
                  <a:lnTo>
                    <a:pt x="11232" y="0"/>
                  </a:lnTo>
                  <a:lnTo>
                    <a:pt x="15552" y="0"/>
                  </a:lnTo>
                  <a:lnTo>
                    <a:pt x="15552" y="18277"/>
                  </a:lnTo>
                  <a:lnTo>
                    <a:pt x="21600" y="18277"/>
                  </a:lnTo>
                  <a:lnTo>
                    <a:pt x="21600" y="21600"/>
                  </a:lnTo>
                  <a:lnTo>
                    <a:pt x="2592" y="21600"/>
                  </a:lnTo>
                  <a:lnTo>
                    <a:pt x="2592" y="1827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8" name="Freeform 154"/>
            <p:cNvSpPr/>
            <p:nvPr/>
          </p:nvSpPr>
          <p:spPr>
            <a:xfrm>
              <a:off x="9384187" y="3427431"/>
              <a:ext cx="42335" cy="64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73"/>
                  </a:moveTo>
                  <a:cubicBezTo>
                    <a:pt x="0" y="7200"/>
                    <a:pt x="1029" y="4582"/>
                    <a:pt x="2057" y="2618"/>
                  </a:cubicBezTo>
                  <a:cubicBezTo>
                    <a:pt x="4114" y="1309"/>
                    <a:pt x="7200" y="0"/>
                    <a:pt x="10286" y="0"/>
                  </a:cubicBezTo>
                  <a:cubicBezTo>
                    <a:pt x="14400" y="0"/>
                    <a:pt x="17486" y="1309"/>
                    <a:pt x="19543" y="2618"/>
                  </a:cubicBezTo>
                  <a:cubicBezTo>
                    <a:pt x="20571" y="4582"/>
                    <a:pt x="21600" y="7200"/>
                    <a:pt x="21600" y="10473"/>
                  </a:cubicBezTo>
                  <a:cubicBezTo>
                    <a:pt x="21600" y="14400"/>
                    <a:pt x="20571" y="17018"/>
                    <a:pt x="18514" y="18982"/>
                  </a:cubicBezTo>
                  <a:cubicBezTo>
                    <a:pt x="16457" y="20291"/>
                    <a:pt x="14400" y="21600"/>
                    <a:pt x="10286" y="21600"/>
                  </a:cubicBezTo>
                  <a:cubicBezTo>
                    <a:pt x="7200" y="21600"/>
                    <a:pt x="4114" y="20291"/>
                    <a:pt x="2057" y="18327"/>
                  </a:cubicBezTo>
                  <a:cubicBezTo>
                    <a:pt x="0" y="17018"/>
                    <a:pt x="0" y="14400"/>
                    <a:pt x="0" y="10473"/>
                  </a:cubicBezTo>
                  <a:close/>
                  <a:moveTo>
                    <a:pt x="5143" y="10473"/>
                  </a:moveTo>
                  <a:cubicBezTo>
                    <a:pt x="5143" y="13091"/>
                    <a:pt x="6171" y="15055"/>
                    <a:pt x="7200" y="16364"/>
                  </a:cubicBezTo>
                  <a:cubicBezTo>
                    <a:pt x="7200" y="17673"/>
                    <a:pt x="9257" y="18327"/>
                    <a:pt x="10286" y="18327"/>
                  </a:cubicBezTo>
                  <a:cubicBezTo>
                    <a:pt x="12343" y="18327"/>
                    <a:pt x="13371" y="17673"/>
                    <a:pt x="14400" y="16364"/>
                  </a:cubicBezTo>
                  <a:cubicBezTo>
                    <a:pt x="15429" y="15055"/>
                    <a:pt x="15429" y="13091"/>
                    <a:pt x="15429" y="10473"/>
                  </a:cubicBezTo>
                  <a:cubicBezTo>
                    <a:pt x="15429" y="8509"/>
                    <a:pt x="15429" y="6545"/>
                    <a:pt x="14400" y="5236"/>
                  </a:cubicBezTo>
                  <a:cubicBezTo>
                    <a:pt x="13371" y="3927"/>
                    <a:pt x="12343" y="3273"/>
                    <a:pt x="10286" y="3273"/>
                  </a:cubicBezTo>
                  <a:cubicBezTo>
                    <a:pt x="9257" y="3273"/>
                    <a:pt x="7200" y="3927"/>
                    <a:pt x="7200" y="5236"/>
                  </a:cubicBezTo>
                  <a:cubicBezTo>
                    <a:pt x="6171" y="6545"/>
                    <a:pt x="5143" y="8509"/>
                    <a:pt x="5143" y="1047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9" name="Freeform 155"/>
            <p:cNvSpPr/>
            <p:nvPr/>
          </p:nvSpPr>
          <p:spPr>
            <a:xfrm>
              <a:off x="9442200" y="3429000"/>
              <a:ext cx="37631" cy="6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18277"/>
                  </a:moveTo>
                  <a:lnTo>
                    <a:pt x="9000" y="18277"/>
                  </a:lnTo>
                  <a:lnTo>
                    <a:pt x="9000" y="3877"/>
                  </a:lnTo>
                  <a:lnTo>
                    <a:pt x="6300" y="5538"/>
                  </a:lnTo>
                  <a:lnTo>
                    <a:pt x="1800" y="7754"/>
                  </a:lnTo>
                  <a:lnTo>
                    <a:pt x="0" y="5538"/>
                  </a:lnTo>
                  <a:lnTo>
                    <a:pt x="10800" y="0"/>
                  </a:lnTo>
                  <a:lnTo>
                    <a:pt x="14400" y="0"/>
                  </a:lnTo>
                  <a:lnTo>
                    <a:pt x="14400" y="18277"/>
                  </a:lnTo>
                  <a:lnTo>
                    <a:pt x="21600" y="18277"/>
                  </a:lnTo>
                  <a:lnTo>
                    <a:pt x="21600" y="21600"/>
                  </a:lnTo>
                  <a:lnTo>
                    <a:pt x="1800" y="21600"/>
                  </a:lnTo>
                  <a:lnTo>
                    <a:pt x="1800" y="18277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0" name="Freeform 156"/>
            <p:cNvSpPr/>
            <p:nvPr/>
          </p:nvSpPr>
          <p:spPr>
            <a:xfrm>
              <a:off x="9163106" y="3530915"/>
              <a:ext cx="40767" cy="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425"/>
                    <a:pt x="0" y="4725"/>
                    <a:pt x="2057" y="2700"/>
                  </a:cubicBezTo>
                  <a:cubicBezTo>
                    <a:pt x="4114" y="1350"/>
                    <a:pt x="7200" y="0"/>
                    <a:pt x="10286" y="0"/>
                  </a:cubicBezTo>
                  <a:cubicBezTo>
                    <a:pt x="14400" y="0"/>
                    <a:pt x="17486" y="1350"/>
                    <a:pt x="18514" y="2700"/>
                  </a:cubicBezTo>
                  <a:cubicBezTo>
                    <a:pt x="20571" y="4725"/>
                    <a:pt x="21600" y="7425"/>
                    <a:pt x="21600" y="10800"/>
                  </a:cubicBezTo>
                  <a:cubicBezTo>
                    <a:pt x="21600" y="14850"/>
                    <a:pt x="20571" y="17550"/>
                    <a:pt x="18514" y="18900"/>
                  </a:cubicBezTo>
                  <a:cubicBezTo>
                    <a:pt x="16457" y="20925"/>
                    <a:pt x="14400" y="21600"/>
                    <a:pt x="10286" y="21600"/>
                  </a:cubicBezTo>
                  <a:cubicBezTo>
                    <a:pt x="7200" y="21600"/>
                    <a:pt x="4114" y="20925"/>
                    <a:pt x="2057" y="18900"/>
                  </a:cubicBezTo>
                  <a:cubicBezTo>
                    <a:pt x="0" y="16875"/>
                    <a:pt x="0" y="14175"/>
                    <a:pt x="0" y="10800"/>
                  </a:cubicBezTo>
                  <a:close/>
                  <a:moveTo>
                    <a:pt x="5143" y="10800"/>
                  </a:moveTo>
                  <a:cubicBezTo>
                    <a:pt x="5143" y="13500"/>
                    <a:pt x="6171" y="15525"/>
                    <a:pt x="6171" y="16875"/>
                  </a:cubicBezTo>
                  <a:cubicBezTo>
                    <a:pt x="7200" y="18225"/>
                    <a:pt x="9257" y="18900"/>
                    <a:pt x="10286" y="18900"/>
                  </a:cubicBezTo>
                  <a:cubicBezTo>
                    <a:pt x="12343" y="18900"/>
                    <a:pt x="13371" y="18225"/>
                    <a:pt x="14400" y="16875"/>
                  </a:cubicBezTo>
                  <a:cubicBezTo>
                    <a:pt x="15429" y="15525"/>
                    <a:pt x="15429" y="13500"/>
                    <a:pt x="15429" y="10800"/>
                  </a:cubicBezTo>
                  <a:cubicBezTo>
                    <a:pt x="15429" y="8775"/>
                    <a:pt x="15429" y="6750"/>
                    <a:pt x="14400" y="5400"/>
                  </a:cubicBezTo>
                  <a:cubicBezTo>
                    <a:pt x="13371" y="4050"/>
                    <a:pt x="12343" y="3375"/>
                    <a:pt x="10286" y="3375"/>
                  </a:cubicBezTo>
                  <a:cubicBezTo>
                    <a:pt x="9257" y="3375"/>
                    <a:pt x="7200" y="4050"/>
                    <a:pt x="6171" y="5400"/>
                  </a:cubicBezTo>
                  <a:cubicBezTo>
                    <a:pt x="6171" y="6750"/>
                    <a:pt x="5143" y="8775"/>
                    <a:pt x="5143" y="108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1" name="Freeform 157"/>
            <p:cNvSpPr/>
            <p:nvPr/>
          </p:nvSpPr>
          <p:spPr>
            <a:xfrm>
              <a:off x="9217985" y="3530915"/>
              <a:ext cx="40767" cy="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425"/>
                    <a:pt x="1029" y="4725"/>
                    <a:pt x="3086" y="2700"/>
                  </a:cubicBezTo>
                  <a:cubicBezTo>
                    <a:pt x="4114" y="1350"/>
                    <a:pt x="7200" y="0"/>
                    <a:pt x="11314" y="0"/>
                  </a:cubicBezTo>
                  <a:cubicBezTo>
                    <a:pt x="14400" y="0"/>
                    <a:pt x="17486" y="1350"/>
                    <a:pt x="19543" y="2700"/>
                  </a:cubicBezTo>
                  <a:cubicBezTo>
                    <a:pt x="20571" y="4725"/>
                    <a:pt x="21600" y="7425"/>
                    <a:pt x="21600" y="10800"/>
                  </a:cubicBezTo>
                  <a:cubicBezTo>
                    <a:pt x="21600" y="14850"/>
                    <a:pt x="20571" y="17550"/>
                    <a:pt x="19543" y="18900"/>
                  </a:cubicBezTo>
                  <a:cubicBezTo>
                    <a:pt x="17486" y="20925"/>
                    <a:pt x="14400" y="21600"/>
                    <a:pt x="11314" y="21600"/>
                  </a:cubicBezTo>
                  <a:cubicBezTo>
                    <a:pt x="7200" y="21600"/>
                    <a:pt x="4114" y="20925"/>
                    <a:pt x="2057" y="18900"/>
                  </a:cubicBezTo>
                  <a:cubicBezTo>
                    <a:pt x="1029" y="16875"/>
                    <a:pt x="0" y="14175"/>
                    <a:pt x="0" y="10800"/>
                  </a:cubicBezTo>
                  <a:close/>
                  <a:moveTo>
                    <a:pt x="6171" y="10800"/>
                  </a:moveTo>
                  <a:cubicBezTo>
                    <a:pt x="6171" y="13500"/>
                    <a:pt x="6171" y="15525"/>
                    <a:pt x="7200" y="16875"/>
                  </a:cubicBezTo>
                  <a:cubicBezTo>
                    <a:pt x="8229" y="18225"/>
                    <a:pt x="9257" y="18900"/>
                    <a:pt x="11314" y="18900"/>
                  </a:cubicBezTo>
                  <a:cubicBezTo>
                    <a:pt x="12343" y="18900"/>
                    <a:pt x="14400" y="18225"/>
                    <a:pt x="14400" y="16875"/>
                  </a:cubicBezTo>
                  <a:cubicBezTo>
                    <a:pt x="15429" y="15525"/>
                    <a:pt x="16457" y="13500"/>
                    <a:pt x="16457" y="10800"/>
                  </a:cubicBezTo>
                  <a:cubicBezTo>
                    <a:pt x="16457" y="8775"/>
                    <a:pt x="15429" y="6750"/>
                    <a:pt x="14400" y="5400"/>
                  </a:cubicBezTo>
                  <a:cubicBezTo>
                    <a:pt x="14400" y="4050"/>
                    <a:pt x="12343" y="3375"/>
                    <a:pt x="11314" y="3375"/>
                  </a:cubicBezTo>
                  <a:cubicBezTo>
                    <a:pt x="9257" y="3375"/>
                    <a:pt x="8229" y="4050"/>
                    <a:pt x="7200" y="5400"/>
                  </a:cubicBezTo>
                  <a:cubicBezTo>
                    <a:pt x="6171" y="6750"/>
                    <a:pt x="6171" y="8775"/>
                    <a:pt x="6171" y="108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2" name="Freeform 158"/>
            <p:cNvSpPr/>
            <p:nvPr/>
          </p:nvSpPr>
          <p:spPr>
            <a:xfrm>
              <a:off x="9274431" y="3530915"/>
              <a:ext cx="37631" cy="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18360"/>
                  </a:moveTo>
                  <a:lnTo>
                    <a:pt x="9000" y="18360"/>
                  </a:lnTo>
                  <a:lnTo>
                    <a:pt x="9000" y="7020"/>
                  </a:lnTo>
                  <a:lnTo>
                    <a:pt x="10800" y="4860"/>
                  </a:lnTo>
                  <a:lnTo>
                    <a:pt x="7200" y="5940"/>
                  </a:lnTo>
                  <a:lnTo>
                    <a:pt x="3600" y="8100"/>
                  </a:lnTo>
                  <a:lnTo>
                    <a:pt x="0" y="5940"/>
                  </a:lnTo>
                  <a:lnTo>
                    <a:pt x="11700" y="0"/>
                  </a:lnTo>
                  <a:lnTo>
                    <a:pt x="15300" y="0"/>
                  </a:lnTo>
                  <a:lnTo>
                    <a:pt x="15300" y="18360"/>
                  </a:lnTo>
                  <a:lnTo>
                    <a:pt x="21600" y="18360"/>
                  </a:lnTo>
                  <a:lnTo>
                    <a:pt x="21600" y="21600"/>
                  </a:lnTo>
                  <a:lnTo>
                    <a:pt x="2700" y="21600"/>
                  </a:lnTo>
                  <a:lnTo>
                    <a:pt x="2700" y="1836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3" name="Freeform 159"/>
            <p:cNvSpPr/>
            <p:nvPr/>
          </p:nvSpPr>
          <p:spPr>
            <a:xfrm>
              <a:off x="9327741" y="3530915"/>
              <a:ext cx="43903" cy="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425"/>
                    <a:pt x="982" y="4725"/>
                    <a:pt x="2945" y="2700"/>
                  </a:cubicBezTo>
                  <a:cubicBezTo>
                    <a:pt x="4909" y="1350"/>
                    <a:pt x="7855" y="0"/>
                    <a:pt x="10800" y="0"/>
                  </a:cubicBezTo>
                  <a:cubicBezTo>
                    <a:pt x="14727" y="0"/>
                    <a:pt x="17673" y="1350"/>
                    <a:pt x="18655" y="2700"/>
                  </a:cubicBezTo>
                  <a:cubicBezTo>
                    <a:pt x="20618" y="4725"/>
                    <a:pt x="21600" y="7425"/>
                    <a:pt x="21600" y="10800"/>
                  </a:cubicBezTo>
                  <a:cubicBezTo>
                    <a:pt x="21600" y="14850"/>
                    <a:pt x="20618" y="17550"/>
                    <a:pt x="18655" y="18900"/>
                  </a:cubicBezTo>
                  <a:cubicBezTo>
                    <a:pt x="16691" y="20925"/>
                    <a:pt x="14727" y="21600"/>
                    <a:pt x="10800" y="21600"/>
                  </a:cubicBezTo>
                  <a:cubicBezTo>
                    <a:pt x="6873" y="21600"/>
                    <a:pt x="4909" y="20925"/>
                    <a:pt x="2945" y="18900"/>
                  </a:cubicBezTo>
                  <a:cubicBezTo>
                    <a:pt x="982" y="16875"/>
                    <a:pt x="0" y="14175"/>
                    <a:pt x="0" y="10800"/>
                  </a:cubicBezTo>
                  <a:close/>
                  <a:moveTo>
                    <a:pt x="5891" y="10800"/>
                  </a:moveTo>
                  <a:cubicBezTo>
                    <a:pt x="5891" y="13500"/>
                    <a:pt x="5891" y="15525"/>
                    <a:pt x="6873" y="16875"/>
                  </a:cubicBezTo>
                  <a:cubicBezTo>
                    <a:pt x="7855" y="18225"/>
                    <a:pt x="8836" y="18900"/>
                    <a:pt x="10800" y="18900"/>
                  </a:cubicBezTo>
                  <a:cubicBezTo>
                    <a:pt x="12764" y="18900"/>
                    <a:pt x="13745" y="18225"/>
                    <a:pt x="14727" y="16875"/>
                  </a:cubicBezTo>
                  <a:cubicBezTo>
                    <a:pt x="15709" y="15525"/>
                    <a:pt x="15709" y="13500"/>
                    <a:pt x="15709" y="10800"/>
                  </a:cubicBezTo>
                  <a:cubicBezTo>
                    <a:pt x="15709" y="8775"/>
                    <a:pt x="15709" y="6750"/>
                    <a:pt x="14727" y="5400"/>
                  </a:cubicBezTo>
                  <a:cubicBezTo>
                    <a:pt x="13745" y="4050"/>
                    <a:pt x="12764" y="3375"/>
                    <a:pt x="10800" y="3375"/>
                  </a:cubicBezTo>
                  <a:cubicBezTo>
                    <a:pt x="8836" y="3375"/>
                    <a:pt x="7855" y="4050"/>
                    <a:pt x="6873" y="5400"/>
                  </a:cubicBezTo>
                  <a:cubicBezTo>
                    <a:pt x="5891" y="6750"/>
                    <a:pt x="5891" y="8775"/>
                    <a:pt x="5891" y="108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4" name="Freeform 160"/>
            <p:cNvSpPr/>
            <p:nvPr/>
          </p:nvSpPr>
          <p:spPr>
            <a:xfrm>
              <a:off x="9387322" y="3530915"/>
              <a:ext cx="37631" cy="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18360"/>
                  </a:moveTo>
                  <a:lnTo>
                    <a:pt x="7200" y="18360"/>
                  </a:lnTo>
                  <a:lnTo>
                    <a:pt x="7200" y="7020"/>
                  </a:lnTo>
                  <a:lnTo>
                    <a:pt x="9000" y="4860"/>
                  </a:lnTo>
                  <a:lnTo>
                    <a:pt x="6300" y="5940"/>
                  </a:lnTo>
                  <a:lnTo>
                    <a:pt x="1800" y="8100"/>
                  </a:lnTo>
                  <a:lnTo>
                    <a:pt x="0" y="5940"/>
                  </a:lnTo>
                  <a:lnTo>
                    <a:pt x="10800" y="0"/>
                  </a:lnTo>
                  <a:lnTo>
                    <a:pt x="14400" y="0"/>
                  </a:lnTo>
                  <a:lnTo>
                    <a:pt x="14400" y="18360"/>
                  </a:lnTo>
                  <a:lnTo>
                    <a:pt x="21600" y="18360"/>
                  </a:lnTo>
                  <a:lnTo>
                    <a:pt x="21600" y="21600"/>
                  </a:lnTo>
                  <a:lnTo>
                    <a:pt x="900" y="21600"/>
                  </a:lnTo>
                  <a:lnTo>
                    <a:pt x="900" y="1836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5" name="Freeform 161"/>
            <p:cNvSpPr/>
            <p:nvPr/>
          </p:nvSpPr>
          <p:spPr>
            <a:xfrm>
              <a:off x="9440632" y="3530915"/>
              <a:ext cx="40767" cy="6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425"/>
                    <a:pt x="1029" y="4725"/>
                    <a:pt x="3086" y="2700"/>
                  </a:cubicBezTo>
                  <a:cubicBezTo>
                    <a:pt x="5143" y="1350"/>
                    <a:pt x="7200" y="0"/>
                    <a:pt x="11314" y="0"/>
                  </a:cubicBezTo>
                  <a:cubicBezTo>
                    <a:pt x="14400" y="0"/>
                    <a:pt x="17486" y="1350"/>
                    <a:pt x="19543" y="2700"/>
                  </a:cubicBezTo>
                  <a:cubicBezTo>
                    <a:pt x="21600" y="4725"/>
                    <a:pt x="21600" y="7425"/>
                    <a:pt x="21600" y="10800"/>
                  </a:cubicBezTo>
                  <a:cubicBezTo>
                    <a:pt x="21600" y="14850"/>
                    <a:pt x="20571" y="17550"/>
                    <a:pt x="19543" y="18900"/>
                  </a:cubicBezTo>
                  <a:cubicBezTo>
                    <a:pt x="17486" y="20925"/>
                    <a:pt x="14400" y="21600"/>
                    <a:pt x="11314" y="21600"/>
                  </a:cubicBezTo>
                  <a:cubicBezTo>
                    <a:pt x="7200" y="21600"/>
                    <a:pt x="4114" y="20925"/>
                    <a:pt x="3086" y="18900"/>
                  </a:cubicBezTo>
                  <a:cubicBezTo>
                    <a:pt x="1029" y="16875"/>
                    <a:pt x="0" y="14175"/>
                    <a:pt x="0" y="10800"/>
                  </a:cubicBezTo>
                  <a:close/>
                  <a:moveTo>
                    <a:pt x="6171" y="10800"/>
                  </a:moveTo>
                  <a:cubicBezTo>
                    <a:pt x="6171" y="13500"/>
                    <a:pt x="6171" y="15525"/>
                    <a:pt x="7200" y="16875"/>
                  </a:cubicBezTo>
                  <a:cubicBezTo>
                    <a:pt x="8229" y="18225"/>
                    <a:pt x="9257" y="18900"/>
                    <a:pt x="11314" y="18900"/>
                  </a:cubicBezTo>
                  <a:cubicBezTo>
                    <a:pt x="12343" y="18900"/>
                    <a:pt x="14400" y="18225"/>
                    <a:pt x="14400" y="16875"/>
                  </a:cubicBezTo>
                  <a:cubicBezTo>
                    <a:pt x="15429" y="15525"/>
                    <a:pt x="16457" y="13500"/>
                    <a:pt x="16457" y="10800"/>
                  </a:cubicBezTo>
                  <a:cubicBezTo>
                    <a:pt x="16457" y="8775"/>
                    <a:pt x="15429" y="6750"/>
                    <a:pt x="15429" y="5400"/>
                  </a:cubicBezTo>
                  <a:cubicBezTo>
                    <a:pt x="14400" y="4050"/>
                    <a:pt x="12343" y="3375"/>
                    <a:pt x="11314" y="3375"/>
                  </a:cubicBezTo>
                  <a:cubicBezTo>
                    <a:pt x="9257" y="3375"/>
                    <a:pt x="8229" y="4050"/>
                    <a:pt x="7200" y="5400"/>
                  </a:cubicBezTo>
                  <a:cubicBezTo>
                    <a:pt x="6171" y="6750"/>
                    <a:pt x="6171" y="8775"/>
                    <a:pt x="6171" y="108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26" name="组合 25"/>
          <p:cNvGrpSpPr/>
          <p:nvPr/>
        </p:nvGrpSpPr>
        <p:grpSpPr>
          <a:xfrm>
            <a:off x="8208842" y="1710733"/>
            <a:ext cx="644702" cy="648494"/>
            <a:chOff x="5829656" y="3192240"/>
            <a:chExt cx="533102" cy="536238"/>
          </a:xfrm>
          <a:solidFill>
            <a:schemeClr val="bg1"/>
          </a:solidFill>
        </p:grpSpPr>
        <p:sp>
          <p:nvSpPr>
            <p:cNvPr id="27" name="Freeform 257"/>
            <p:cNvSpPr/>
            <p:nvPr/>
          </p:nvSpPr>
          <p:spPr>
            <a:xfrm>
              <a:off x="5945683" y="3308268"/>
              <a:ext cx="301046" cy="30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9" y="0"/>
                  </a:moveTo>
                  <a:cubicBezTo>
                    <a:pt x="4800" y="0"/>
                    <a:pt x="0" y="4909"/>
                    <a:pt x="0" y="10800"/>
                  </a:cubicBezTo>
                  <a:cubicBezTo>
                    <a:pt x="0" y="16691"/>
                    <a:pt x="4800" y="21600"/>
                    <a:pt x="10729" y="21600"/>
                  </a:cubicBezTo>
                  <a:cubicBezTo>
                    <a:pt x="16800" y="21600"/>
                    <a:pt x="21600" y="16691"/>
                    <a:pt x="21600" y="10800"/>
                  </a:cubicBezTo>
                  <a:cubicBezTo>
                    <a:pt x="21600" y="4909"/>
                    <a:pt x="16800" y="0"/>
                    <a:pt x="10729" y="0"/>
                  </a:cubicBezTo>
                  <a:close/>
                  <a:moveTo>
                    <a:pt x="20188" y="14026"/>
                  </a:moveTo>
                  <a:cubicBezTo>
                    <a:pt x="20047" y="14026"/>
                    <a:pt x="20047" y="14026"/>
                    <a:pt x="20047" y="14026"/>
                  </a:cubicBezTo>
                  <a:cubicBezTo>
                    <a:pt x="20047" y="14166"/>
                    <a:pt x="20047" y="14166"/>
                    <a:pt x="20047" y="14166"/>
                  </a:cubicBezTo>
                  <a:cubicBezTo>
                    <a:pt x="19906" y="14868"/>
                    <a:pt x="19482" y="15569"/>
                    <a:pt x="19059" y="16130"/>
                  </a:cubicBezTo>
                  <a:cubicBezTo>
                    <a:pt x="19059" y="16130"/>
                    <a:pt x="18918" y="16270"/>
                    <a:pt x="18918" y="16270"/>
                  </a:cubicBezTo>
                  <a:cubicBezTo>
                    <a:pt x="18635" y="16270"/>
                    <a:pt x="18635" y="16410"/>
                    <a:pt x="18494" y="16410"/>
                  </a:cubicBezTo>
                  <a:cubicBezTo>
                    <a:pt x="18353" y="16410"/>
                    <a:pt x="18353" y="16410"/>
                    <a:pt x="18212" y="16410"/>
                  </a:cubicBezTo>
                  <a:cubicBezTo>
                    <a:pt x="18212" y="16130"/>
                    <a:pt x="18353" y="16130"/>
                    <a:pt x="18353" y="15990"/>
                  </a:cubicBezTo>
                  <a:cubicBezTo>
                    <a:pt x="18353" y="15849"/>
                    <a:pt x="18212" y="15709"/>
                    <a:pt x="18212" y="15709"/>
                  </a:cubicBezTo>
                  <a:cubicBezTo>
                    <a:pt x="18353" y="15569"/>
                    <a:pt x="18212" y="15288"/>
                    <a:pt x="18212" y="15148"/>
                  </a:cubicBezTo>
                  <a:cubicBezTo>
                    <a:pt x="18212" y="15008"/>
                    <a:pt x="18353" y="15148"/>
                    <a:pt x="18494" y="15008"/>
                  </a:cubicBezTo>
                  <a:cubicBezTo>
                    <a:pt x="18494" y="15008"/>
                    <a:pt x="18494" y="14727"/>
                    <a:pt x="18635" y="14727"/>
                  </a:cubicBezTo>
                  <a:cubicBezTo>
                    <a:pt x="18635" y="14587"/>
                    <a:pt x="18635" y="14727"/>
                    <a:pt x="18776" y="14727"/>
                  </a:cubicBezTo>
                  <a:cubicBezTo>
                    <a:pt x="18776" y="14727"/>
                    <a:pt x="18776" y="14447"/>
                    <a:pt x="18776" y="14447"/>
                  </a:cubicBezTo>
                  <a:cubicBezTo>
                    <a:pt x="18918" y="14447"/>
                    <a:pt x="18918" y="14447"/>
                    <a:pt x="19059" y="14447"/>
                  </a:cubicBezTo>
                  <a:cubicBezTo>
                    <a:pt x="19200" y="14447"/>
                    <a:pt x="19200" y="14306"/>
                    <a:pt x="19200" y="14166"/>
                  </a:cubicBezTo>
                  <a:cubicBezTo>
                    <a:pt x="19341" y="14026"/>
                    <a:pt x="19341" y="14026"/>
                    <a:pt x="19482" y="14026"/>
                  </a:cubicBezTo>
                  <a:cubicBezTo>
                    <a:pt x="19624" y="14026"/>
                    <a:pt x="19482" y="13886"/>
                    <a:pt x="19624" y="13886"/>
                  </a:cubicBezTo>
                  <a:cubicBezTo>
                    <a:pt x="19765" y="13886"/>
                    <a:pt x="20047" y="13745"/>
                    <a:pt x="20188" y="13886"/>
                  </a:cubicBezTo>
                  <a:cubicBezTo>
                    <a:pt x="20188" y="13886"/>
                    <a:pt x="20188" y="14026"/>
                    <a:pt x="20188" y="14026"/>
                  </a:cubicBezTo>
                  <a:close/>
                  <a:moveTo>
                    <a:pt x="3106" y="4488"/>
                  </a:moveTo>
                  <a:cubicBezTo>
                    <a:pt x="3247" y="4629"/>
                    <a:pt x="3247" y="4629"/>
                    <a:pt x="3247" y="4629"/>
                  </a:cubicBezTo>
                  <a:cubicBezTo>
                    <a:pt x="3388" y="4629"/>
                    <a:pt x="3388" y="4488"/>
                    <a:pt x="3529" y="4488"/>
                  </a:cubicBezTo>
                  <a:cubicBezTo>
                    <a:pt x="3529" y="4488"/>
                    <a:pt x="3529" y="4629"/>
                    <a:pt x="3671" y="4629"/>
                  </a:cubicBezTo>
                  <a:cubicBezTo>
                    <a:pt x="3671" y="4629"/>
                    <a:pt x="3812" y="4208"/>
                    <a:pt x="3671" y="4208"/>
                  </a:cubicBezTo>
                  <a:cubicBezTo>
                    <a:pt x="3671" y="4068"/>
                    <a:pt x="3671" y="4068"/>
                    <a:pt x="3671" y="4068"/>
                  </a:cubicBezTo>
                  <a:cubicBezTo>
                    <a:pt x="3812" y="3927"/>
                    <a:pt x="3812" y="4068"/>
                    <a:pt x="3953" y="4068"/>
                  </a:cubicBezTo>
                  <a:cubicBezTo>
                    <a:pt x="3953" y="4208"/>
                    <a:pt x="4094" y="4348"/>
                    <a:pt x="4235" y="4488"/>
                  </a:cubicBezTo>
                  <a:cubicBezTo>
                    <a:pt x="4235" y="4629"/>
                    <a:pt x="4094" y="4629"/>
                    <a:pt x="4094" y="4629"/>
                  </a:cubicBezTo>
                  <a:cubicBezTo>
                    <a:pt x="4235" y="4629"/>
                    <a:pt x="4235" y="4488"/>
                    <a:pt x="4376" y="4348"/>
                  </a:cubicBezTo>
                  <a:cubicBezTo>
                    <a:pt x="4376" y="4348"/>
                    <a:pt x="4235" y="4348"/>
                    <a:pt x="4094" y="4348"/>
                  </a:cubicBezTo>
                  <a:cubicBezTo>
                    <a:pt x="3953" y="4208"/>
                    <a:pt x="4094" y="3787"/>
                    <a:pt x="4376" y="3647"/>
                  </a:cubicBezTo>
                  <a:cubicBezTo>
                    <a:pt x="4376" y="3647"/>
                    <a:pt x="4518" y="3787"/>
                    <a:pt x="4518" y="3927"/>
                  </a:cubicBezTo>
                  <a:cubicBezTo>
                    <a:pt x="4518" y="3787"/>
                    <a:pt x="4800" y="3647"/>
                    <a:pt x="4800" y="3927"/>
                  </a:cubicBezTo>
                  <a:cubicBezTo>
                    <a:pt x="4941" y="3927"/>
                    <a:pt x="4941" y="3787"/>
                    <a:pt x="5082" y="3927"/>
                  </a:cubicBezTo>
                  <a:cubicBezTo>
                    <a:pt x="5082" y="3927"/>
                    <a:pt x="5224" y="3927"/>
                    <a:pt x="5224" y="4068"/>
                  </a:cubicBezTo>
                  <a:cubicBezTo>
                    <a:pt x="5224" y="4068"/>
                    <a:pt x="5365" y="4068"/>
                    <a:pt x="5506" y="4068"/>
                  </a:cubicBezTo>
                  <a:cubicBezTo>
                    <a:pt x="5506" y="4208"/>
                    <a:pt x="5647" y="4208"/>
                    <a:pt x="5647" y="4348"/>
                  </a:cubicBezTo>
                  <a:cubicBezTo>
                    <a:pt x="5647" y="4348"/>
                    <a:pt x="5506" y="4348"/>
                    <a:pt x="5506" y="4488"/>
                  </a:cubicBezTo>
                  <a:cubicBezTo>
                    <a:pt x="5647" y="4488"/>
                    <a:pt x="5647" y="4629"/>
                    <a:pt x="5788" y="4629"/>
                  </a:cubicBezTo>
                  <a:cubicBezTo>
                    <a:pt x="5788" y="4629"/>
                    <a:pt x="5788" y="4769"/>
                    <a:pt x="5929" y="4769"/>
                  </a:cubicBezTo>
                  <a:cubicBezTo>
                    <a:pt x="5929" y="4769"/>
                    <a:pt x="5929" y="4769"/>
                    <a:pt x="5929" y="4909"/>
                  </a:cubicBezTo>
                  <a:cubicBezTo>
                    <a:pt x="5788" y="4909"/>
                    <a:pt x="5788" y="5049"/>
                    <a:pt x="5788" y="5049"/>
                  </a:cubicBezTo>
                  <a:cubicBezTo>
                    <a:pt x="5647" y="5049"/>
                    <a:pt x="5647" y="4909"/>
                    <a:pt x="5506" y="4909"/>
                  </a:cubicBezTo>
                  <a:cubicBezTo>
                    <a:pt x="5506" y="5049"/>
                    <a:pt x="5647" y="5049"/>
                    <a:pt x="5647" y="5190"/>
                  </a:cubicBezTo>
                  <a:cubicBezTo>
                    <a:pt x="5647" y="5470"/>
                    <a:pt x="5506" y="5330"/>
                    <a:pt x="5647" y="5610"/>
                  </a:cubicBezTo>
                  <a:cubicBezTo>
                    <a:pt x="5365" y="5610"/>
                    <a:pt x="5224" y="5330"/>
                    <a:pt x="5082" y="5190"/>
                  </a:cubicBezTo>
                  <a:cubicBezTo>
                    <a:pt x="4941" y="5190"/>
                    <a:pt x="4800" y="5190"/>
                    <a:pt x="4659" y="5190"/>
                  </a:cubicBezTo>
                  <a:cubicBezTo>
                    <a:pt x="4800" y="4909"/>
                    <a:pt x="5082" y="4909"/>
                    <a:pt x="5082" y="4629"/>
                  </a:cubicBezTo>
                  <a:cubicBezTo>
                    <a:pt x="5082" y="4488"/>
                    <a:pt x="4941" y="4629"/>
                    <a:pt x="4941" y="4348"/>
                  </a:cubicBezTo>
                  <a:cubicBezTo>
                    <a:pt x="4941" y="4488"/>
                    <a:pt x="4800" y="4348"/>
                    <a:pt x="4659" y="4348"/>
                  </a:cubicBezTo>
                  <a:cubicBezTo>
                    <a:pt x="4659" y="4348"/>
                    <a:pt x="4518" y="4348"/>
                    <a:pt x="4376" y="4348"/>
                  </a:cubicBezTo>
                  <a:cubicBezTo>
                    <a:pt x="4518" y="4348"/>
                    <a:pt x="4518" y="4348"/>
                    <a:pt x="4659" y="4488"/>
                  </a:cubicBezTo>
                  <a:cubicBezTo>
                    <a:pt x="4518" y="4488"/>
                    <a:pt x="4518" y="4629"/>
                    <a:pt x="4518" y="4769"/>
                  </a:cubicBezTo>
                  <a:cubicBezTo>
                    <a:pt x="4376" y="4909"/>
                    <a:pt x="4235" y="4909"/>
                    <a:pt x="4094" y="5049"/>
                  </a:cubicBezTo>
                  <a:cubicBezTo>
                    <a:pt x="4094" y="5049"/>
                    <a:pt x="4094" y="5049"/>
                    <a:pt x="4094" y="5190"/>
                  </a:cubicBezTo>
                  <a:cubicBezTo>
                    <a:pt x="3953" y="5190"/>
                    <a:pt x="3812" y="5330"/>
                    <a:pt x="3812" y="5470"/>
                  </a:cubicBezTo>
                  <a:cubicBezTo>
                    <a:pt x="3671" y="5470"/>
                    <a:pt x="3671" y="5610"/>
                    <a:pt x="3529" y="5751"/>
                  </a:cubicBezTo>
                  <a:cubicBezTo>
                    <a:pt x="3529" y="5751"/>
                    <a:pt x="3529" y="5891"/>
                    <a:pt x="3529" y="5891"/>
                  </a:cubicBezTo>
                  <a:cubicBezTo>
                    <a:pt x="3388" y="6031"/>
                    <a:pt x="3671" y="5891"/>
                    <a:pt x="3529" y="6031"/>
                  </a:cubicBezTo>
                  <a:cubicBezTo>
                    <a:pt x="3671" y="6171"/>
                    <a:pt x="3812" y="6312"/>
                    <a:pt x="3953" y="6312"/>
                  </a:cubicBezTo>
                  <a:cubicBezTo>
                    <a:pt x="3953" y="6312"/>
                    <a:pt x="4094" y="6312"/>
                    <a:pt x="4094" y="6452"/>
                  </a:cubicBezTo>
                  <a:cubicBezTo>
                    <a:pt x="4094" y="6452"/>
                    <a:pt x="4094" y="6312"/>
                    <a:pt x="4235" y="6312"/>
                  </a:cubicBezTo>
                  <a:cubicBezTo>
                    <a:pt x="4235" y="6592"/>
                    <a:pt x="4235" y="6732"/>
                    <a:pt x="4376" y="6873"/>
                  </a:cubicBezTo>
                  <a:cubicBezTo>
                    <a:pt x="4376" y="6732"/>
                    <a:pt x="4376" y="6452"/>
                    <a:pt x="4518" y="6312"/>
                  </a:cubicBezTo>
                  <a:cubicBezTo>
                    <a:pt x="4518" y="6312"/>
                    <a:pt x="4376" y="6452"/>
                    <a:pt x="4376" y="6312"/>
                  </a:cubicBezTo>
                  <a:cubicBezTo>
                    <a:pt x="4376" y="6171"/>
                    <a:pt x="4518" y="6312"/>
                    <a:pt x="4518" y="6312"/>
                  </a:cubicBezTo>
                  <a:cubicBezTo>
                    <a:pt x="4518" y="6031"/>
                    <a:pt x="4659" y="5751"/>
                    <a:pt x="4659" y="5470"/>
                  </a:cubicBezTo>
                  <a:cubicBezTo>
                    <a:pt x="4659" y="5470"/>
                    <a:pt x="4659" y="5330"/>
                    <a:pt x="4800" y="5330"/>
                  </a:cubicBezTo>
                  <a:cubicBezTo>
                    <a:pt x="4800" y="5330"/>
                    <a:pt x="4800" y="5470"/>
                    <a:pt x="4941" y="5470"/>
                  </a:cubicBezTo>
                  <a:cubicBezTo>
                    <a:pt x="5082" y="5470"/>
                    <a:pt x="5082" y="5610"/>
                    <a:pt x="5224" y="5470"/>
                  </a:cubicBezTo>
                  <a:cubicBezTo>
                    <a:pt x="5224" y="5610"/>
                    <a:pt x="5224" y="5751"/>
                    <a:pt x="5224" y="5891"/>
                  </a:cubicBezTo>
                  <a:cubicBezTo>
                    <a:pt x="5224" y="6031"/>
                    <a:pt x="5365" y="5891"/>
                    <a:pt x="5506" y="5891"/>
                  </a:cubicBezTo>
                  <a:cubicBezTo>
                    <a:pt x="5506" y="5891"/>
                    <a:pt x="5506" y="5751"/>
                    <a:pt x="5506" y="5751"/>
                  </a:cubicBezTo>
                  <a:cubicBezTo>
                    <a:pt x="5647" y="5751"/>
                    <a:pt x="5647" y="6031"/>
                    <a:pt x="5788" y="6171"/>
                  </a:cubicBezTo>
                  <a:cubicBezTo>
                    <a:pt x="5788" y="6171"/>
                    <a:pt x="5788" y="6312"/>
                    <a:pt x="5788" y="6312"/>
                  </a:cubicBezTo>
                  <a:cubicBezTo>
                    <a:pt x="5788" y="6452"/>
                    <a:pt x="5929" y="6452"/>
                    <a:pt x="5929" y="6592"/>
                  </a:cubicBezTo>
                  <a:cubicBezTo>
                    <a:pt x="5929" y="6592"/>
                    <a:pt x="5929" y="6592"/>
                    <a:pt x="6071" y="6592"/>
                  </a:cubicBezTo>
                  <a:cubicBezTo>
                    <a:pt x="6071" y="6873"/>
                    <a:pt x="6071" y="6873"/>
                    <a:pt x="6071" y="7153"/>
                  </a:cubicBezTo>
                  <a:cubicBezTo>
                    <a:pt x="6071" y="7294"/>
                    <a:pt x="6071" y="7294"/>
                    <a:pt x="6212" y="7434"/>
                  </a:cubicBezTo>
                  <a:cubicBezTo>
                    <a:pt x="6212" y="7434"/>
                    <a:pt x="6212" y="7574"/>
                    <a:pt x="6212" y="7574"/>
                  </a:cubicBezTo>
                  <a:cubicBezTo>
                    <a:pt x="6212" y="7714"/>
                    <a:pt x="6071" y="7574"/>
                    <a:pt x="6071" y="7574"/>
                  </a:cubicBezTo>
                  <a:cubicBezTo>
                    <a:pt x="5929" y="7574"/>
                    <a:pt x="5929" y="7574"/>
                    <a:pt x="5929" y="7434"/>
                  </a:cubicBezTo>
                  <a:cubicBezTo>
                    <a:pt x="5929" y="7434"/>
                    <a:pt x="5788" y="7574"/>
                    <a:pt x="5788" y="7574"/>
                  </a:cubicBezTo>
                  <a:cubicBezTo>
                    <a:pt x="5788" y="7294"/>
                    <a:pt x="5929" y="7153"/>
                    <a:pt x="6071" y="7013"/>
                  </a:cubicBezTo>
                  <a:cubicBezTo>
                    <a:pt x="5929" y="6873"/>
                    <a:pt x="5647" y="7153"/>
                    <a:pt x="5506" y="7153"/>
                  </a:cubicBezTo>
                  <a:cubicBezTo>
                    <a:pt x="5506" y="7153"/>
                    <a:pt x="5647" y="7153"/>
                    <a:pt x="5647" y="7294"/>
                  </a:cubicBezTo>
                  <a:cubicBezTo>
                    <a:pt x="5506" y="7294"/>
                    <a:pt x="5365" y="7294"/>
                    <a:pt x="5365" y="7434"/>
                  </a:cubicBezTo>
                  <a:cubicBezTo>
                    <a:pt x="5365" y="7574"/>
                    <a:pt x="5506" y="7574"/>
                    <a:pt x="5647" y="7574"/>
                  </a:cubicBezTo>
                  <a:cubicBezTo>
                    <a:pt x="5506" y="7714"/>
                    <a:pt x="5365" y="7855"/>
                    <a:pt x="5224" y="7855"/>
                  </a:cubicBezTo>
                  <a:cubicBezTo>
                    <a:pt x="5224" y="7855"/>
                    <a:pt x="5365" y="7855"/>
                    <a:pt x="5365" y="7714"/>
                  </a:cubicBezTo>
                  <a:cubicBezTo>
                    <a:pt x="5224" y="7714"/>
                    <a:pt x="4941" y="7855"/>
                    <a:pt x="4800" y="7995"/>
                  </a:cubicBezTo>
                  <a:cubicBezTo>
                    <a:pt x="4800" y="8135"/>
                    <a:pt x="4941" y="7995"/>
                    <a:pt x="4941" y="8135"/>
                  </a:cubicBezTo>
                  <a:cubicBezTo>
                    <a:pt x="4800" y="8275"/>
                    <a:pt x="4659" y="8275"/>
                    <a:pt x="4659" y="8275"/>
                  </a:cubicBezTo>
                  <a:cubicBezTo>
                    <a:pt x="4659" y="8556"/>
                    <a:pt x="4518" y="8556"/>
                    <a:pt x="4518" y="8696"/>
                  </a:cubicBezTo>
                  <a:cubicBezTo>
                    <a:pt x="4518" y="8836"/>
                    <a:pt x="4376" y="8836"/>
                    <a:pt x="4376" y="8836"/>
                  </a:cubicBezTo>
                  <a:cubicBezTo>
                    <a:pt x="4376" y="8836"/>
                    <a:pt x="4376" y="8836"/>
                    <a:pt x="4376" y="8977"/>
                  </a:cubicBezTo>
                  <a:cubicBezTo>
                    <a:pt x="4094" y="9117"/>
                    <a:pt x="3953" y="9257"/>
                    <a:pt x="3953" y="9538"/>
                  </a:cubicBezTo>
                  <a:cubicBezTo>
                    <a:pt x="3953" y="9538"/>
                    <a:pt x="3953" y="9678"/>
                    <a:pt x="4094" y="9678"/>
                  </a:cubicBezTo>
                  <a:cubicBezTo>
                    <a:pt x="3953" y="9818"/>
                    <a:pt x="3953" y="9818"/>
                    <a:pt x="4094" y="10099"/>
                  </a:cubicBezTo>
                  <a:cubicBezTo>
                    <a:pt x="3812" y="10099"/>
                    <a:pt x="3812" y="9958"/>
                    <a:pt x="3812" y="9678"/>
                  </a:cubicBezTo>
                  <a:cubicBezTo>
                    <a:pt x="3812" y="9538"/>
                    <a:pt x="3529" y="9538"/>
                    <a:pt x="3388" y="9538"/>
                  </a:cubicBezTo>
                  <a:cubicBezTo>
                    <a:pt x="3388" y="9538"/>
                    <a:pt x="3388" y="9678"/>
                    <a:pt x="3388" y="9678"/>
                  </a:cubicBezTo>
                  <a:cubicBezTo>
                    <a:pt x="3247" y="9678"/>
                    <a:pt x="3106" y="9538"/>
                    <a:pt x="2965" y="9538"/>
                  </a:cubicBezTo>
                  <a:cubicBezTo>
                    <a:pt x="2824" y="9678"/>
                    <a:pt x="2824" y="9678"/>
                    <a:pt x="2682" y="9678"/>
                  </a:cubicBezTo>
                  <a:cubicBezTo>
                    <a:pt x="2824" y="10099"/>
                    <a:pt x="2541" y="10800"/>
                    <a:pt x="2965" y="10660"/>
                  </a:cubicBezTo>
                  <a:cubicBezTo>
                    <a:pt x="3106" y="10660"/>
                    <a:pt x="2965" y="10519"/>
                    <a:pt x="3106" y="10379"/>
                  </a:cubicBezTo>
                  <a:cubicBezTo>
                    <a:pt x="3247" y="10379"/>
                    <a:pt x="3247" y="10379"/>
                    <a:pt x="3388" y="10379"/>
                  </a:cubicBezTo>
                  <a:cubicBezTo>
                    <a:pt x="3388" y="10660"/>
                    <a:pt x="3388" y="10800"/>
                    <a:pt x="3247" y="10940"/>
                  </a:cubicBezTo>
                  <a:cubicBezTo>
                    <a:pt x="3388" y="10940"/>
                    <a:pt x="3671" y="10940"/>
                    <a:pt x="3671" y="11081"/>
                  </a:cubicBezTo>
                  <a:cubicBezTo>
                    <a:pt x="3671" y="11361"/>
                    <a:pt x="3671" y="11501"/>
                    <a:pt x="3671" y="11642"/>
                  </a:cubicBezTo>
                  <a:cubicBezTo>
                    <a:pt x="3812" y="11642"/>
                    <a:pt x="3812" y="11501"/>
                    <a:pt x="3953" y="11501"/>
                  </a:cubicBezTo>
                  <a:cubicBezTo>
                    <a:pt x="4094" y="11501"/>
                    <a:pt x="4094" y="11642"/>
                    <a:pt x="4094" y="11642"/>
                  </a:cubicBezTo>
                  <a:cubicBezTo>
                    <a:pt x="4094" y="11642"/>
                    <a:pt x="4235" y="11501"/>
                    <a:pt x="4376" y="11361"/>
                  </a:cubicBezTo>
                  <a:cubicBezTo>
                    <a:pt x="4376" y="11361"/>
                    <a:pt x="4518" y="11361"/>
                    <a:pt x="4518" y="11221"/>
                  </a:cubicBezTo>
                  <a:cubicBezTo>
                    <a:pt x="4518" y="11221"/>
                    <a:pt x="4518" y="11361"/>
                    <a:pt x="4659" y="11361"/>
                  </a:cubicBezTo>
                  <a:cubicBezTo>
                    <a:pt x="4659" y="11361"/>
                    <a:pt x="4659" y="11221"/>
                    <a:pt x="4800" y="11221"/>
                  </a:cubicBezTo>
                  <a:cubicBezTo>
                    <a:pt x="4800" y="11501"/>
                    <a:pt x="4941" y="11501"/>
                    <a:pt x="5082" y="11642"/>
                  </a:cubicBezTo>
                  <a:cubicBezTo>
                    <a:pt x="5082" y="11642"/>
                    <a:pt x="5082" y="11501"/>
                    <a:pt x="5082" y="11501"/>
                  </a:cubicBezTo>
                  <a:cubicBezTo>
                    <a:pt x="5224" y="11642"/>
                    <a:pt x="5365" y="11642"/>
                    <a:pt x="5647" y="11782"/>
                  </a:cubicBezTo>
                  <a:cubicBezTo>
                    <a:pt x="5647" y="11922"/>
                    <a:pt x="5647" y="12062"/>
                    <a:pt x="5788" y="12062"/>
                  </a:cubicBezTo>
                  <a:cubicBezTo>
                    <a:pt x="6071" y="11922"/>
                    <a:pt x="6212" y="12343"/>
                    <a:pt x="6212" y="12623"/>
                  </a:cubicBezTo>
                  <a:cubicBezTo>
                    <a:pt x="6212" y="12623"/>
                    <a:pt x="6353" y="12623"/>
                    <a:pt x="6353" y="12623"/>
                  </a:cubicBezTo>
                  <a:cubicBezTo>
                    <a:pt x="6353" y="12764"/>
                    <a:pt x="6635" y="12764"/>
                    <a:pt x="6635" y="12904"/>
                  </a:cubicBezTo>
                  <a:cubicBezTo>
                    <a:pt x="6776" y="12904"/>
                    <a:pt x="6776" y="12904"/>
                    <a:pt x="6918" y="12904"/>
                  </a:cubicBezTo>
                  <a:cubicBezTo>
                    <a:pt x="7059" y="12904"/>
                    <a:pt x="7200" y="12904"/>
                    <a:pt x="7200" y="13044"/>
                  </a:cubicBezTo>
                  <a:cubicBezTo>
                    <a:pt x="7341" y="13044"/>
                    <a:pt x="7341" y="13044"/>
                    <a:pt x="7341" y="13044"/>
                  </a:cubicBezTo>
                  <a:cubicBezTo>
                    <a:pt x="7341" y="13184"/>
                    <a:pt x="7482" y="13184"/>
                    <a:pt x="7482" y="13465"/>
                  </a:cubicBezTo>
                  <a:cubicBezTo>
                    <a:pt x="7482" y="13465"/>
                    <a:pt x="7341" y="13465"/>
                    <a:pt x="7341" y="13605"/>
                  </a:cubicBezTo>
                  <a:cubicBezTo>
                    <a:pt x="7341" y="13605"/>
                    <a:pt x="7341" y="13745"/>
                    <a:pt x="7341" y="13886"/>
                  </a:cubicBezTo>
                  <a:cubicBezTo>
                    <a:pt x="7200" y="14026"/>
                    <a:pt x="7200" y="14026"/>
                    <a:pt x="7200" y="14166"/>
                  </a:cubicBezTo>
                  <a:cubicBezTo>
                    <a:pt x="7200" y="14166"/>
                    <a:pt x="7059" y="14166"/>
                    <a:pt x="7059" y="14166"/>
                  </a:cubicBezTo>
                  <a:cubicBezTo>
                    <a:pt x="7059" y="14306"/>
                    <a:pt x="7059" y="14306"/>
                    <a:pt x="7059" y="14306"/>
                  </a:cubicBezTo>
                  <a:cubicBezTo>
                    <a:pt x="7059" y="14587"/>
                    <a:pt x="6918" y="14868"/>
                    <a:pt x="6918" y="15148"/>
                  </a:cubicBezTo>
                  <a:cubicBezTo>
                    <a:pt x="6776" y="15148"/>
                    <a:pt x="6776" y="15148"/>
                    <a:pt x="6635" y="15148"/>
                  </a:cubicBezTo>
                  <a:cubicBezTo>
                    <a:pt x="6635" y="15288"/>
                    <a:pt x="6494" y="15429"/>
                    <a:pt x="6494" y="15429"/>
                  </a:cubicBezTo>
                  <a:cubicBezTo>
                    <a:pt x="6494" y="15569"/>
                    <a:pt x="6494" y="15569"/>
                    <a:pt x="6494" y="15709"/>
                  </a:cubicBezTo>
                  <a:cubicBezTo>
                    <a:pt x="6353" y="15849"/>
                    <a:pt x="6212" y="15849"/>
                    <a:pt x="6353" y="16130"/>
                  </a:cubicBezTo>
                  <a:cubicBezTo>
                    <a:pt x="6212" y="16130"/>
                    <a:pt x="6212" y="16130"/>
                    <a:pt x="6212" y="16270"/>
                  </a:cubicBezTo>
                  <a:cubicBezTo>
                    <a:pt x="6071" y="16270"/>
                    <a:pt x="6071" y="16270"/>
                    <a:pt x="6071" y="16270"/>
                  </a:cubicBezTo>
                  <a:cubicBezTo>
                    <a:pt x="5929" y="16270"/>
                    <a:pt x="5929" y="16270"/>
                    <a:pt x="5788" y="16270"/>
                  </a:cubicBezTo>
                  <a:cubicBezTo>
                    <a:pt x="5788" y="16410"/>
                    <a:pt x="5929" y="16551"/>
                    <a:pt x="5929" y="16691"/>
                  </a:cubicBezTo>
                  <a:cubicBezTo>
                    <a:pt x="5788" y="16691"/>
                    <a:pt x="5647" y="16831"/>
                    <a:pt x="5506" y="16831"/>
                  </a:cubicBezTo>
                  <a:cubicBezTo>
                    <a:pt x="5506" y="16971"/>
                    <a:pt x="5506" y="17252"/>
                    <a:pt x="5224" y="17112"/>
                  </a:cubicBezTo>
                  <a:cubicBezTo>
                    <a:pt x="5506" y="17112"/>
                    <a:pt x="5365" y="17532"/>
                    <a:pt x="5224" y="17673"/>
                  </a:cubicBezTo>
                  <a:cubicBezTo>
                    <a:pt x="5224" y="17813"/>
                    <a:pt x="5365" y="17813"/>
                    <a:pt x="5365" y="17953"/>
                  </a:cubicBezTo>
                  <a:cubicBezTo>
                    <a:pt x="5365" y="17953"/>
                    <a:pt x="5365" y="18094"/>
                    <a:pt x="5224" y="18094"/>
                  </a:cubicBezTo>
                  <a:cubicBezTo>
                    <a:pt x="5224" y="18234"/>
                    <a:pt x="5082" y="18234"/>
                    <a:pt x="5082" y="18374"/>
                  </a:cubicBezTo>
                  <a:cubicBezTo>
                    <a:pt x="5082" y="18514"/>
                    <a:pt x="5224" y="18514"/>
                    <a:pt x="5224" y="18655"/>
                  </a:cubicBezTo>
                  <a:cubicBezTo>
                    <a:pt x="5224" y="18655"/>
                    <a:pt x="5365" y="18655"/>
                    <a:pt x="5365" y="18795"/>
                  </a:cubicBezTo>
                  <a:cubicBezTo>
                    <a:pt x="5365" y="18935"/>
                    <a:pt x="5224" y="18795"/>
                    <a:pt x="5082" y="18795"/>
                  </a:cubicBezTo>
                  <a:cubicBezTo>
                    <a:pt x="4941" y="18795"/>
                    <a:pt x="4941" y="18655"/>
                    <a:pt x="4800" y="18655"/>
                  </a:cubicBezTo>
                  <a:cubicBezTo>
                    <a:pt x="4800" y="18655"/>
                    <a:pt x="4800" y="18655"/>
                    <a:pt x="4800" y="18655"/>
                  </a:cubicBezTo>
                  <a:cubicBezTo>
                    <a:pt x="4800" y="18655"/>
                    <a:pt x="4800" y="18655"/>
                    <a:pt x="4800" y="18514"/>
                  </a:cubicBezTo>
                  <a:cubicBezTo>
                    <a:pt x="4659" y="18514"/>
                    <a:pt x="4659" y="18234"/>
                    <a:pt x="4659" y="18094"/>
                  </a:cubicBezTo>
                  <a:cubicBezTo>
                    <a:pt x="4659" y="17953"/>
                    <a:pt x="4659" y="17813"/>
                    <a:pt x="4518" y="17532"/>
                  </a:cubicBezTo>
                  <a:cubicBezTo>
                    <a:pt x="4659" y="17392"/>
                    <a:pt x="4518" y="17392"/>
                    <a:pt x="4659" y="17252"/>
                  </a:cubicBezTo>
                  <a:cubicBezTo>
                    <a:pt x="4659" y="17112"/>
                    <a:pt x="4518" y="17252"/>
                    <a:pt x="4518" y="17112"/>
                  </a:cubicBezTo>
                  <a:cubicBezTo>
                    <a:pt x="4518" y="16971"/>
                    <a:pt x="4659" y="16971"/>
                    <a:pt x="4659" y="16831"/>
                  </a:cubicBezTo>
                  <a:cubicBezTo>
                    <a:pt x="4659" y="16691"/>
                    <a:pt x="4518" y="16831"/>
                    <a:pt x="4518" y="16831"/>
                  </a:cubicBezTo>
                  <a:cubicBezTo>
                    <a:pt x="4659" y="16551"/>
                    <a:pt x="4518" y="16130"/>
                    <a:pt x="4659" y="15990"/>
                  </a:cubicBezTo>
                  <a:cubicBezTo>
                    <a:pt x="4800" y="15709"/>
                    <a:pt x="4659" y="15569"/>
                    <a:pt x="4659" y="15288"/>
                  </a:cubicBezTo>
                  <a:cubicBezTo>
                    <a:pt x="4659" y="15288"/>
                    <a:pt x="4659" y="15288"/>
                    <a:pt x="4659" y="15148"/>
                  </a:cubicBezTo>
                  <a:cubicBezTo>
                    <a:pt x="4659" y="15148"/>
                    <a:pt x="4659" y="15008"/>
                    <a:pt x="4659" y="15008"/>
                  </a:cubicBezTo>
                  <a:cubicBezTo>
                    <a:pt x="4659" y="14727"/>
                    <a:pt x="4659" y="14587"/>
                    <a:pt x="4518" y="14447"/>
                  </a:cubicBezTo>
                  <a:cubicBezTo>
                    <a:pt x="4376" y="14447"/>
                    <a:pt x="4235" y="14306"/>
                    <a:pt x="4094" y="14166"/>
                  </a:cubicBezTo>
                  <a:cubicBezTo>
                    <a:pt x="4094" y="14026"/>
                    <a:pt x="4235" y="14026"/>
                    <a:pt x="4235" y="13886"/>
                  </a:cubicBezTo>
                  <a:cubicBezTo>
                    <a:pt x="3953" y="13886"/>
                    <a:pt x="3812" y="13745"/>
                    <a:pt x="3953" y="13465"/>
                  </a:cubicBezTo>
                  <a:cubicBezTo>
                    <a:pt x="3953" y="13465"/>
                    <a:pt x="4094" y="13465"/>
                    <a:pt x="4094" y="13325"/>
                  </a:cubicBezTo>
                  <a:cubicBezTo>
                    <a:pt x="3953" y="13325"/>
                    <a:pt x="3953" y="13325"/>
                    <a:pt x="3812" y="13184"/>
                  </a:cubicBezTo>
                  <a:cubicBezTo>
                    <a:pt x="3953" y="13044"/>
                    <a:pt x="3812" y="12904"/>
                    <a:pt x="3812" y="12623"/>
                  </a:cubicBezTo>
                  <a:cubicBezTo>
                    <a:pt x="3812" y="12483"/>
                    <a:pt x="3953" y="12483"/>
                    <a:pt x="3953" y="12343"/>
                  </a:cubicBezTo>
                  <a:cubicBezTo>
                    <a:pt x="3953" y="12203"/>
                    <a:pt x="4094" y="12203"/>
                    <a:pt x="4094" y="12062"/>
                  </a:cubicBezTo>
                  <a:cubicBezTo>
                    <a:pt x="3953" y="12062"/>
                    <a:pt x="3953" y="11922"/>
                    <a:pt x="3953" y="11782"/>
                  </a:cubicBezTo>
                  <a:cubicBezTo>
                    <a:pt x="3812" y="11782"/>
                    <a:pt x="3812" y="11922"/>
                    <a:pt x="3812" y="11922"/>
                  </a:cubicBezTo>
                  <a:cubicBezTo>
                    <a:pt x="3671" y="11922"/>
                    <a:pt x="3671" y="11642"/>
                    <a:pt x="3388" y="11642"/>
                  </a:cubicBezTo>
                  <a:cubicBezTo>
                    <a:pt x="3388" y="11642"/>
                    <a:pt x="3388" y="11642"/>
                    <a:pt x="3388" y="11501"/>
                  </a:cubicBezTo>
                  <a:cubicBezTo>
                    <a:pt x="3388" y="11501"/>
                    <a:pt x="3247" y="11501"/>
                    <a:pt x="3247" y="11361"/>
                  </a:cubicBezTo>
                  <a:cubicBezTo>
                    <a:pt x="3106" y="11361"/>
                    <a:pt x="3106" y="11361"/>
                    <a:pt x="2965" y="11361"/>
                  </a:cubicBezTo>
                  <a:cubicBezTo>
                    <a:pt x="2965" y="11221"/>
                    <a:pt x="2965" y="11221"/>
                    <a:pt x="2824" y="11081"/>
                  </a:cubicBezTo>
                  <a:cubicBezTo>
                    <a:pt x="2541" y="11081"/>
                    <a:pt x="2400" y="10940"/>
                    <a:pt x="2118" y="10800"/>
                  </a:cubicBezTo>
                  <a:cubicBezTo>
                    <a:pt x="1976" y="10660"/>
                    <a:pt x="1976" y="10519"/>
                    <a:pt x="1976" y="10239"/>
                  </a:cubicBezTo>
                  <a:cubicBezTo>
                    <a:pt x="1976" y="10099"/>
                    <a:pt x="1835" y="10099"/>
                    <a:pt x="1694" y="9958"/>
                  </a:cubicBezTo>
                  <a:cubicBezTo>
                    <a:pt x="1694" y="9958"/>
                    <a:pt x="1694" y="9818"/>
                    <a:pt x="1694" y="9818"/>
                  </a:cubicBezTo>
                  <a:cubicBezTo>
                    <a:pt x="1694" y="10099"/>
                    <a:pt x="1694" y="10099"/>
                    <a:pt x="1694" y="10239"/>
                  </a:cubicBezTo>
                  <a:cubicBezTo>
                    <a:pt x="1553" y="10239"/>
                    <a:pt x="1553" y="10099"/>
                    <a:pt x="1553" y="10239"/>
                  </a:cubicBezTo>
                  <a:cubicBezTo>
                    <a:pt x="1412" y="9958"/>
                    <a:pt x="1412" y="9818"/>
                    <a:pt x="1271" y="9818"/>
                  </a:cubicBezTo>
                  <a:cubicBezTo>
                    <a:pt x="1271" y="9678"/>
                    <a:pt x="1271" y="9678"/>
                    <a:pt x="1271" y="9678"/>
                  </a:cubicBezTo>
                  <a:cubicBezTo>
                    <a:pt x="1271" y="9538"/>
                    <a:pt x="1271" y="9257"/>
                    <a:pt x="1129" y="9117"/>
                  </a:cubicBezTo>
                  <a:cubicBezTo>
                    <a:pt x="1129" y="9117"/>
                    <a:pt x="1129" y="9117"/>
                    <a:pt x="988" y="9117"/>
                  </a:cubicBezTo>
                  <a:cubicBezTo>
                    <a:pt x="1412" y="7294"/>
                    <a:pt x="2118" y="5751"/>
                    <a:pt x="3106" y="4488"/>
                  </a:cubicBezTo>
                  <a:close/>
                  <a:moveTo>
                    <a:pt x="4376" y="3366"/>
                  </a:moveTo>
                  <a:cubicBezTo>
                    <a:pt x="4941" y="2805"/>
                    <a:pt x="5506" y="2384"/>
                    <a:pt x="6212" y="2104"/>
                  </a:cubicBezTo>
                  <a:cubicBezTo>
                    <a:pt x="6212" y="2104"/>
                    <a:pt x="6353" y="2104"/>
                    <a:pt x="6353" y="2244"/>
                  </a:cubicBezTo>
                  <a:cubicBezTo>
                    <a:pt x="6212" y="2384"/>
                    <a:pt x="6071" y="2244"/>
                    <a:pt x="5929" y="2384"/>
                  </a:cubicBezTo>
                  <a:cubicBezTo>
                    <a:pt x="5788" y="2384"/>
                    <a:pt x="5929" y="2525"/>
                    <a:pt x="5929" y="2525"/>
                  </a:cubicBezTo>
                  <a:cubicBezTo>
                    <a:pt x="5788" y="2525"/>
                    <a:pt x="5647" y="2665"/>
                    <a:pt x="5647" y="2665"/>
                  </a:cubicBezTo>
                  <a:cubicBezTo>
                    <a:pt x="5506" y="2665"/>
                    <a:pt x="5365" y="2805"/>
                    <a:pt x="5224" y="2805"/>
                  </a:cubicBezTo>
                  <a:cubicBezTo>
                    <a:pt x="5224" y="3086"/>
                    <a:pt x="5082" y="3086"/>
                    <a:pt x="5082" y="3226"/>
                  </a:cubicBezTo>
                  <a:cubicBezTo>
                    <a:pt x="5082" y="3226"/>
                    <a:pt x="4941" y="3226"/>
                    <a:pt x="4800" y="3226"/>
                  </a:cubicBezTo>
                  <a:cubicBezTo>
                    <a:pt x="4800" y="3366"/>
                    <a:pt x="5082" y="3226"/>
                    <a:pt x="4941" y="3366"/>
                  </a:cubicBezTo>
                  <a:cubicBezTo>
                    <a:pt x="4941" y="3506"/>
                    <a:pt x="4941" y="3506"/>
                    <a:pt x="4800" y="3506"/>
                  </a:cubicBezTo>
                  <a:cubicBezTo>
                    <a:pt x="4800" y="3787"/>
                    <a:pt x="4518" y="3506"/>
                    <a:pt x="4235" y="3647"/>
                  </a:cubicBezTo>
                  <a:cubicBezTo>
                    <a:pt x="4235" y="3506"/>
                    <a:pt x="4235" y="3506"/>
                    <a:pt x="4094" y="3506"/>
                  </a:cubicBezTo>
                  <a:cubicBezTo>
                    <a:pt x="4235" y="3506"/>
                    <a:pt x="4235" y="3506"/>
                    <a:pt x="4235" y="3366"/>
                  </a:cubicBezTo>
                  <a:cubicBezTo>
                    <a:pt x="4376" y="3506"/>
                    <a:pt x="4518" y="3506"/>
                    <a:pt x="4659" y="3506"/>
                  </a:cubicBezTo>
                  <a:cubicBezTo>
                    <a:pt x="4518" y="3366"/>
                    <a:pt x="4518" y="3366"/>
                    <a:pt x="4376" y="3366"/>
                  </a:cubicBezTo>
                  <a:close/>
                  <a:moveTo>
                    <a:pt x="19624" y="6312"/>
                  </a:moveTo>
                  <a:cubicBezTo>
                    <a:pt x="19482" y="6312"/>
                    <a:pt x="19482" y="6312"/>
                    <a:pt x="19482" y="6452"/>
                  </a:cubicBezTo>
                  <a:cubicBezTo>
                    <a:pt x="19482" y="6592"/>
                    <a:pt x="19624" y="6452"/>
                    <a:pt x="19624" y="6452"/>
                  </a:cubicBezTo>
                  <a:cubicBezTo>
                    <a:pt x="19765" y="6592"/>
                    <a:pt x="19765" y="6732"/>
                    <a:pt x="19765" y="6873"/>
                  </a:cubicBezTo>
                  <a:cubicBezTo>
                    <a:pt x="19906" y="7013"/>
                    <a:pt x="19906" y="7294"/>
                    <a:pt x="19906" y="7434"/>
                  </a:cubicBezTo>
                  <a:cubicBezTo>
                    <a:pt x="19765" y="7574"/>
                    <a:pt x="19624" y="7714"/>
                    <a:pt x="19624" y="7995"/>
                  </a:cubicBezTo>
                  <a:cubicBezTo>
                    <a:pt x="19482" y="7995"/>
                    <a:pt x="19341" y="7995"/>
                    <a:pt x="19341" y="8135"/>
                  </a:cubicBezTo>
                  <a:cubicBezTo>
                    <a:pt x="19200" y="8416"/>
                    <a:pt x="19482" y="8836"/>
                    <a:pt x="19200" y="8977"/>
                  </a:cubicBezTo>
                  <a:cubicBezTo>
                    <a:pt x="19059" y="8977"/>
                    <a:pt x="19059" y="8836"/>
                    <a:pt x="19059" y="8696"/>
                  </a:cubicBezTo>
                  <a:cubicBezTo>
                    <a:pt x="19059" y="8556"/>
                    <a:pt x="18918" y="8556"/>
                    <a:pt x="18918" y="8416"/>
                  </a:cubicBezTo>
                  <a:cubicBezTo>
                    <a:pt x="18635" y="8416"/>
                    <a:pt x="18918" y="8556"/>
                    <a:pt x="18776" y="8696"/>
                  </a:cubicBezTo>
                  <a:cubicBezTo>
                    <a:pt x="18776" y="8696"/>
                    <a:pt x="18776" y="8696"/>
                    <a:pt x="18635" y="8696"/>
                  </a:cubicBezTo>
                  <a:cubicBezTo>
                    <a:pt x="18776" y="8836"/>
                    <a:pt x="18635" y="8836"/>
                    <a:pt x="18635" y="8836"/>
                  </a:cubicBezTo>
                  <a:cubicBezTo>
                    <a:pt x="18635" y="8977"/>
                    <a:pt x="18776" y="8977"/>
                    <a:pt x="18776" y="9117"/>
                  </a:cubicBezTo>
                  <a:cubicBezTo>
                    <a:pt x="18776" y="9257"/>
                    <a:pt x="18776" y="9257"/>
                    <a:pt x="18918" y="9257"/>
                  </a:cubicBezTo>
                  <a:cubicBezTo>
                    <a:pt x="18776" y="9397"/>
                    <a:pt x="18918" y="9678"/>
                    <a:pt x="18776" y="9818"/>
                  </a:cubicBezTo>
                  <a:cubicBezTo>
                    <a:pt x="18776" y="9818"/>
                    <a:pt x="18776" y="9958"/>
                    <a:pt x="18635" y="9958"/>
                  </a:cubicBezTo>
                  <a:cubicBezTo>
                    <a:pt x="18635" y="10099"/>
                    <a:pt x="18494" y="10239"/>
                    <a:pt x="18353" y="10519"/>
                  </a:cubicBezTo>
                  <a:cubicBezTo>
                    <a:pt x="18212" y="10519"/>
                    <a:pt x="18071" y="10519"/>
                    <a:pt x="18071" y="10660"/>
                  </a:cubicBezTo>
                  <a:cubicBezTo>
                    <a:pt x="18071" y="10660"/>
                    <a:pt x="18071" y="10660"/>
                    <a:pt x="18212" y="10660"/>
                  </a:cubicBezTo>
                  <a:cubicBezTo>
                    <a:pt x="18071" y="10800"/>
                    <a:pt x="18071" y="10940"/>
                    <a:pt x="18071" y="10940"/>
                  </a:cubicBezTo>
                  <a:cubicBezTo>
                    <a:pt x="18071" y="11361"/>
                    <a:pt x="17929" y="11642"/>
                    <a:pt x="17647" y="11782"/>
                  </a:cubicBezTo>
                  <a:cubicBezTo>
                    <a:pt x="17647" y="11642"/>
                    <a:pt x="17647" y="11642"/>
                    <a:pt x="17647" y="11642"/>
                  </a:cubicBezTo>
                  <a:cubicBezTo>
                    <a:pt x="17506" y="11501"/>
                    <a:pt x="17506" y="11501"/>
                    <a:pt x="17365" y="11361"/>
                  </a:cubicBezTo>
                  <a:cubicBezTo>
                    <a:pt x="17224" y="11361"/>
                    <a:pt x="17365" y="11501"/>
                    <a:pt x="17365" y="11642"/>
                  </a:cubicBezTo>
                  <a:cubicBezTo>
                    <a:pt x="17365" y="11782"/>
                    <a:pt x="17506" y="11922"/>
                    <a:pt x="17506" y="11922"/>
                  </a:cubicBezTo>
                  <a:cubicBezTo>
                    <a:pt x="17506" y="12203"/>
                    <a:pt x="17647" y="12203"/>
                    <a:pt x="17647" y="12483"/>
                  </a:cubicBezTo>
                  <a:cubicBezTo>
                    <a:pt x="17506" y="12343"/>
                    <a:pt x="17365" y="12203"/>
                    <a:pt x="17224" y="12062"/>
                  </a:cubicBezTo>
                  <a:cubicBezTo>
                    <a:pt x="17224" y="11782"/>
                    <a:pt x="17224" y="11782"/>
                    <a:pt x="17082" y="11642"/>
                  </a:cubicBezTo>
                  <a:cubicBezTo>
                    <a:pt x="17082" y="11642"/>
                    <a:pt x="17224" y="11642"/>
                    <a:pt x="17224" y="11501"/>
                  </a:cubicBezTo>
                  <a:cubicBezTo>
                    <a:pt x="17224" y="11361"/>
                    <a:pt x="17082" y="11361"/>
                    <a:pt x="17082" y="11221"/>
                  </a:cubicBezTo>
                  <a:cubicBezTo>
                    <a:pt x="17082" y="11221"/>
                    <a:pt x="17082" y="11081"/>
                    <a:pt x="17082" y="11081"/>
                  </a:cubicBezTo>
                  <a:cubicBezTo>
                    <a:pt x="16941" y="10940"/>
                    <a:pt x="16800" y="11081"/>
                    <a:pt x="16800" y="10940"/>
                  </a:cubicBezTo>
                  <a:cubicBezTo>
                    <a:pt x="16659" y="10800"/>
                    <a:pt x="16800" y="10800"/>
                    <a:pt x="16800" y="10800"/>
                  </a:cubicBezTo>
                  <a:cubicBezTo>
                    <a:pt x="16659" y="10660"/>
                    <a:pt x="16659" y="10519"/>
                    <a:pt x="16518" y="10379"/>
                  </a:cubicBezTo>
                  <a:cubicBezTo>
                    <a:pt x="16518" y="10379"/>
                    <a:pt x="16376" y="10519"/>
                    <a:pt x="16235" y="10519"/>
                  </a:cubicBezTo>
                  <a:cubicBezTo>
                    <a:pt x="16235" y="10660"/>
                    <a:pt x="16094" y="10660"/>
                    <a:pt x="16094" y="10800"/>
                  </a:cubicBezTo>
                  <a:cubicBezTo>
                    <a:pt x="15953" y="10800"/>
                    <a:pt x="16094" y="10940"/>
                    <a:pt x="15953" y="10940"/>
                  </a:cubicBezTo>
                  <a:cubicBezTo>
                    <a:pt x="15953" y="10940"/>
                    <a:pt x="15953" y="11081"/>
                    <a:pt x="15953" y="11081"/>
                  </a:cubicBezTo>
                  <a:cubicBezTo>
                    <a:pt x="15953" y="11081"/>
                    <a:pt x="15812" y="11081"/>
                    <a:pt x="15812" y="11081"/>
                  </a:cubicBezTo>
                  <a:cubicBezTo>
                    <a:pt x="15812" y="11361"/>
                    <a:pt x="15671" y="11642"/>
                    <a:pt x="15671" y="11782"/>
                  </a:cubicBezTo>
                  <a:cubicBezTo>
                    <a:pt x="15671" y="11782"/>
                    <a:pt x="15529" y="11782"/>
                    <a:pt x="15388" y="11782"/>
                  </a:cubicBezTo>
                  <a:cubicBezTo>
                    <a:pt x="15388" y="11642"/>
                    <a:pt x="15388" y="11642"/>
                    <a:pt x="15388" y="11501"/>
                  </a:cubicBezTo>
                  <a:cubicBezTo>
                    <a:pt x="15388" y="11501"/>
                    <a:pt x="15388" y="11361"/>
                    <a:pt x="15247" y="11221"/>
                  </a:cubicBezTo>
                  <a:cubicBezTo>
                    <a:pt x="15247" y="11081"/>
                    <a:pt x="15247" y="10940"/>
                    <a:pt x="15106" y="10800"/>
                  </a:cubicBezTo>
                  <a:cubicBezTo>
                    <a:pt x="15106" y="10660"/>
                    <a:pt x="15106" y="10660"/>
                    <a:pt x="15106" y="10519"/>
                  </a:cubicBezTo>
                  <a:cubicBezTo>
                    <a:pt x="14965" y="10519"/>
                    <a:pt x="14965" y="10519"/>
                    <a:pt x="14824" y="10379"/>
                  </a:cubicBezTo>
                  <a:cubicBezTo>
                    <a:pt x="14824" y="10379"/>
                    <a:pt x="14824" y="10379"/>
                    <a:pt x="14965" y="10379"/>
                  </a:cubicBezTo>
                  <a:cubicBezTo>
                    <a:pt x="14824" y="10239"/>
                    <a:pt x="14682" y="10099"/>
                    <a:pt x="14541" y="10099"/>
                  </a:cubicBezTo>
                  <a:cubicBezTo>
                    <a:pt x="14400" y="10099"/>
                    <a:pt x="14400" y="10099"/>
                    <a:pt x="14400" y="10099"/>
                  </a:cubicBezTo>
                  <a:cubicBezTo>
                    <a:pt x="14259" y="10099"/>
                    <a:pt x="14259" y="10239"/>
                    <a:pt x="14118" y="10239"/>
                  </a:cubicBezTo>
                  <a:cubicBezTo>
                    <a:pt x="14118" y="10099"/>
                    <a:pt x="13976" y="10099"/>
                    <a:pt x="13976" y="9958"/>
                  </a:cubicBezTo>
                  <a:cubicBezTo>
                    <a:pt x="13694" y="9958"/>
                    <a:pt x="13694" y="9678"/>
                    <a:pt x="13553" y="9538"/>
                  </a:cubicBezTo>
                  <a:cubicBezTo>
                    <a:pt x="13553" y="9538"/>
                    <a:pt x="13412" y="9538"/>
                    <a:pt x="13412" y="9538"/>
                  </a:cubicBezTo>
                  <a:cubicBezTo>
                    <a:pt x="13412" y="9538"/>
                    <a:pt x="13412" y="9678"/>
                    <a:pt x="13553" y="9678"/>
                  </a:cubicBezTo>
                  <a:cubicBezTo>
                    <a:pt x="13553" y="9958"/>
                    <a:pt x="13694" y="9958"/>
                    <a:pt x="13694" y="10099"/>
                  </a:cubicBezTo>
                  <a:cubicBezTo>
                    <a:pt x="13694" y="9958"/>
                    <a:pt x="13835" y="9958"/>
                    <a:pt x="13976" y="9958"/>
                  </a:cubicBezTo>
                  <a:cubicBezTo>
                    <a:pt x="13976" y="10239"/>
                    <a:pt x="14118" y="10239"/>
                    <a:pt x="14118" y="10379"/>
                  </a:cubicBezTo>
                  <a:cubicBezTo>
                    <a:pt x="14118" y="10519"/>
                    <a:pt x="14118" y="10519"/>
                    <a:pt x="14118" y="10660"/>
                  </a:cubicBezTo>
                  <a:cubicBezTo>
                    <a:pt x="13976" y="10800"/>
                    <a:pt x="13835" y="10940"/>
                    <a:pt x="13694" y="10940"/>
                  </a:cubicBezTo>
                  <a:cubicBezTo>
                    <a:pt x="13694" y="10940"/>
                    <a:pt x="13694" y="11081"/>
                    <a:pt x="13694" y="11081"/>
                  </a:cubicBezTo>
                  <a:cubicBezTo>
                    <a:pt x="13412" y="11081"/>
                    <a:pt x="13271" y="11221"/>
                    <a:pt x="12988" y="11361"/>
                  </a:cubicBezTo>
                  <a:cubicBezTo>
                    <a:pt x="12847" y="11221"/>
                    <a:pt x="12847" y="10940"/>
                    <a:pt x="12847" y="10800"/>
                  </a:cubicBezTo>
                  <a:cubicBezTo>
                    <a:pt x="12706" y="10660"/>
                    <a:pt x="12565" y="10379"/>
                    <a:pt x="12424" y="10239"/>
                  </a:cubicBezTo>
                  <a:cubicBezTo>
                    <a:pt x="12424" y="10239"/>
                    <a:pt x="12424" y="9958"/>
                    <a:pt x="12282" y="9958"/>
                  </a:cubicBezTo>
                  <a:cubicBezTo>
                    <a:pt x="12282" y="9958"/>
                    <a:pt x="12282" y="10099"/>
                    <a:pt x="12282" y="10239"/>
                  </a:cubicBezTo>
                  <a:cubicBezTo>
                    <a:pt x="12282" y="10379"/>
                    <a:pt x="12424" y="10379"/>
                    <a:pt x="12424" y="10519"/>
                  </a:cubicBezTo>
                  <a:cubicBezTo>
                    <a:pt x="12424" y="10800"/>
                    <a:pt x="12706" y="10660"/>
                    <a:pt x="12565" y="10940"/>
                  </a:cubicBezTo>
                  <a:cubicBezTo>
                    <a:pt x="12706" y="11081"/>
                    <a:pt x="12847" y="11221"/>
                    <a:pt x="12847" y="11501"/>
                  </a:cubicBezTo>
                  <a:cubicBezTo>
                    <a:pt x="12988" y="11501"/>
                    <a:pt x="13129" y="11501"/>
                    <a:pt x="13271" y="11501"/>
                  </a:cubicBezTo>
                  <a:cubicBezTo>
                    <a:pt x="13271" y="11501"/>
                    <a:pt x="13271" y="11361"/>
                    <a:pt x="13412" y="11361"/>
                  </a:cubicBezTo>
                  <a:cubicBezTo>
                    <a:pt x="13553" y="11501"/>
                    <a:pt x="13553" y="11642"/>
                    <a:pt x="13553" y="11782"/>
                  </a:cubicBezTo>
                  <a:cubicBezTo>
                    <a:pt x="13412" y="12062"/>
                    <a:pt x="13271" y="12343"/>
                    <a:pt x="12988" y="12623"/>
                  </a:cubicBezTo>
                  <a:cubicBezTo>
                    <a:pt x="12988" y="12623"/>
                    <a:pt x="12847" y="12764"/>
                    <a:pt x="12847" y="12764"/>
                  </a:cubicBezTo>
                  <a:cubicBezTo>
                    <a:pt x="12706" y="12904"/>
                    <a:pt x="12706" y="13184"/>
                    <a:pt x="12706" y="13325"/>
                  </a:cubicBezTo>
                  <a:cubicBezTo>
                    <a:pt x="12706" y="13605"/>
                    <a:pt x="12706" y="14026"/>
                    <a:pt x="12706" y="14306"/>
                  </a:cubicBezTo>
                  <a:cubicBezTo>
                    <a:pt x="12424" y="14447"/>
                    <a:pt x="12282" y="14727"/>
                    <a:pt x="12282" y="15288"/>
                  </a:cubicBezTo>
                  <a:cubicBezTo>
                    <a:pt x="12141" y="15148"/>
                    <a:pt x="12141" y="15288"/>
                    <a:pt x="12000" y="15288"/>
                  </a:cubicBezTo>
                  <a:cubicBezTo>
                    <a:pt x="12141" y="15429"/>
                    <a:pt x="12000" y="15569"/>
                    <a:pt x="12000" y="15709"/>
                  </a:cubicBezTo>
                  <a:cubicBezTo>
                    <a:pt x="11859" y="15709"/>
                    <a:pt x="11718" y="15849"/>
                    <a:pt x="11718" y="16130"/>
                  </a:cubicBezTo>
                  <a:cubicBezTo>
                    <a:pt x="11435" y="16130"/>
                    <a:pt x="11294" y="16410"/>
                    <a:pt x="11012" y="16410"/>
                  </a:cubicBezTo>
                  <a:cubicBezTo>
                    <a:pt x="10871" y="16270"/>
                    <a:pt x="10871" y="15849"/>
                    <a:pt x="10729" y="15709"/>
                  </a:cubicBezTo>
                  <a:cubicBezTo>
                    <a:pt x="10729" y="15569"/>
                    <a:pt x="10729" y="15429"/>
                    <a:pt x="10729" y="15288"/>
                  </a:cubicBezTo>
                  <a:cubicBezTo>
                    <a:pt x="10588" y="15008"/>
                    <a:pt x="10447" y="14868"/>
                    <a:pt x="10306" y="14727"/>
                  </a:cubicBezTo>
                  <a:cubicBezTo>
                    <a:pt x="10447" y="14447"/>
                    <a:pt x="10447" y="14166"/>
                    <a:pt x="10447" y="14026"/>
                  </a:cubicBezTo>
                  <a:cubicBezTo>
                    <a:pt x="10447" y="13886"/>
                    <a:pt x="10447" y="13605"/>
                    <a:pt x="10306" y="13465"/>
                  </a:cubicBezTo>
                  <a:cubicBezTo>
                    <a:pt x="10447" y="13184"/>
                    <a:pt x="10306" y="13044"/>
                    <a:pt x="10165" y="12904"/>
                  </a:cubicBezTo>
                  <a:cubicBezTo>
                    <a:pt x="10165" y="12623"/>
                    <a:pt x="10306" y="12483"/>
                    <a:pt x="10306" y="12203"/>
                  </a:cubicBezTo>
                  <a:cubicBezTo>
                    <a:pt x="10165" y="12203"/>
                    <a:pt x="10024" y="12203"/>
                    <a:pt x="10024" y="12343"/>
                  </a:cubicBezTo>
                  <a:cubicBezTo>
                    <a:pt x="9882" y="12203"/>
                    <a:pt x="9882" y="12203"/>
                    <a:pt x="9741" y="12203"/>
                  </a:cubicBezTo>
                  <a:cubicBezTo>
                    <a:pt x="9600" y="12203"/>
                    <a:pt x="9741" y="12062"/>
                    <a:pt x="9600" y="12062"/>
                  </a:cubicBezTo>
                  <a:cubicBezTo>
                    <a:pt x="9459" y="12062"/>
                    <a:pt x="9459" y="12203"/>
                    <a:pt x="9459" y="12203"/>
                  </a:cubicBezTo>
                  <a:cubicBezTo>
                    <a:pt x="9318" y="12203"/>
                    <a:pt x="9176" y="12203"/>
                    <a:pt x="9035" y="12343"/>
                  </a:cubicBezTo>
                  <a:cubicBezTo>
                    <a:pt x="8753" y="12203"/>
                    <a:pt x="8612" y="12062"/>
                    <a:pt x="8471" y="11922"/>
                  </a:cubicBezTo>
                  <a:cubicBezTo>
                    <a:pt x="8471" y="11782"/>
                    <a:pt x="8329" y="11642"/>
                    <a:pt x="8188" y="11501"/>
                  </a:cubicBezTo>
                  <a:cubicBezTo>
                    <a:pt x="8188" y="11081"/>
                    <a:pt x="8188" y="10800"/>
                    <a:pt x="8188" y="10379"/>
                  </a:cubicBezTo>
                  <a:cubicBezTo>
                    <a:pt x="8329" y="10239"/>
                    <a:pt x="8471" y="10099"/>
                    <a:pt x="8471" y="9958"/>
                  </a:cubicBezTo>
                  <a:cubicBezTo>
                    <a:pt x="8471" y="9818"/>
                    <a:pt x="8612" y="9678"/>
                    <a:pt x="8753" y="9678"/>
                  </a:cubicBezTo>
                  <a:cubicBezTo>
                    <a:pt x="8753" y="9538"/>
                    <a:pt x="8753" y="9257"/>
                    <a:pt x="8894" y="9117"/>
                  </a:cubicBezTo>
                  <a:cubicBezTo>
                    <a:pt x="8894" y="8977"/>
                    <a:pt x="9035" y="8977"/>
                    <a:pt x="9035" y="8836"/>
                  </a:cubicBezTo>
                  <a:cubicBezTo>
                    <a:pt x="9176" y="8836"/>
                    <a:pt x="9176" y="8836"/>
                    <a:pt x="9318" y="8977"/>
                  </a:cubicBezTo>
                  <a:cubicBezTo>
                    <a:pt x="9459" y="8836"/>
                    <a:pt x="9600" y="8836"/>
                    <a:pt x="9882" y="8836"/>
                  </a:cubicBezTo>
                  <a:cubicBezTo>
                    <a:pt x="10024" y="8696"/>
                    <a:pt x="10165" y="8696"/>
                    <a:pt x="10447" y="8696"/>
                  </a:cubicBezTo>
                  <a:cubicBezTo>
                    <a:pt x="10447" y="8696"/>
                    <a:pt x="10447" y="8836"/>
                    <a:pt x="10306" y="8836"/>
                  </a:cubicBezTo>
                  <a:cubicBezTo>
                    <a:pt x="10447" y="8836"/>
                    <a:pt x="10447" y="8977"/>
                    <a:pt x="10447" y="9117"/>
                  </a:cubicBezTo>
                  <a:cubicBezTo>
                    <a:pt x="10588" y="9257"/>
                    <a:pt x="10871" y="9257"/>
                    <a:pt x="11012" y="9397"/>
                  </a:cubicBezTo>
                  <a:cubicBezTo>
                    <a:pt x="11153" y="9397"/>
                    <a:pt x="11153" y="9257"/>
                    <a:pt x="11153" y="9257"/>
                  </a:cubicBezTo>
                  <a:cubicBezTo>
                    <a:pt x="11576" y="9257"/>
                    <a:pt x="11859" y="9257"/>
                    <a:pt x="12000" y="9397"/>
                  </a:cubicBezTo>
                  <a:cubicBezTo>
                    <a:pt x="12141" y="9397"/>
                    <a:pt x="12141" y="9117"/>
                    <a:pt x="12282" y="8977"/>
                  </a:cubicBezTo>
                  <a:cubicBezTo>
                    <a:pt x="12282" y="8977"/>
                    <a:pt x="12282" y="8836"/>
                    <a:pt x="12282" y="8836"/>
                  </a:cubicBezTo>
                  <a:cubicBezTo>
                    <a:pt x="12000" y="8696"/>
                    <a:pt x="12141" y="8977"/>
                    <a:pt x="12000" y="8977"/>
                  </a:cubicBezTo>
                  <a:cubicBezTo>
                    <a:pt x="11859" y="8977"/>
                    <a:pt x="12141" y="8836"/>
                    <a:pt x="12000" y="8836"/>
                  </a:cubicBezTo>
                  <a:cubicBezTo>
                    <a:pt x="11859" y="8836"/>
                    <a:pt x="11718" y="8836"/>
                    <a:pt x="11576" y="8836"/>
                  </a:cubicBezTo>
                  <a:cubicBezTo>
                    <a:pt x="11435" y="8696"/>
                    <a:pt x="11576" y="8556"/>
                    <a:pt x="11435" y="8696"/>
                  </a:cubicBezTo>
                  <a:cubicBezTo>
                    <a:pt x="11435" y="8416"/>
                    <a:pt x="11435" y="8416"/>
                    <a:pt x="11435" y="8275"/>
                  </a:cubicBezTo>
                  <a:cubicBezTo>
                    <a:pt x="11435" y="8275"/>
                    <a:pt x="11435" y="8275"/>
                    <a:pt x="11435" y="8275"/>
                  </a:cubicBezTo>
                  <a:cubicBezTo>
                    <a:pt x="11294" y="8416"/>
                    <a:pt x="11435" y="8696"/>
                    <a:pt x="11294" y="8836"/>
                  </a:cubicBezTo>
                  <a:cubicBezTo>
                    <a:pt x="11435" y="8836"/>
                    <a:pt x="11576" y="8836"/>
                    <a:pt x="11576" y="8977"/>
                  </a:cubicBezTo>
                  <a:cubicBezTo>
                    <a:pt x="11435" y="8836"/>
                    <a:pt x="11294" y="8977"/>
                    <a:pt x="11294" y="8836"/>
                  </a:cubicBezTo>
                  <a:cubicBezTo>
                    <a:pt x="11294" y="8836"/>
                    <a:pt x="11294" y="8836"/>
                    <a:pt x="11294" y="8836"/>
                  </a:cubicBezTo>
                  <a:cubicBezTo>
                    <a:pt x="11294" y="8836"/>
                    <a:pt x="11153" y="8836"/>
                    <a:pt x="11153" y="8696"/>
                  </a:cubicBezTo>
                  <a:cubicBezTo>
                    <a:pt x="11153" y="8696"/>
                    <a:pt x="11153" y="8556"/>
                    <a:pt x="11153" y="8556"/>
                  </a:cubicBezTo>
                  <a:cubicBezTo>
                    <a:pt x="11153" y="8416"/>
                    <a:pt x="11153" y="8416"/>
                    <a:pt x="11012" y="8416"/>
                  </a:cubicBezTo>
                  <a:cubicBezTo>
                    <a:pt x="11012" y="8275"/>
                    <a:pt x="11012" y="8275"/>
                    <a:pt x="11012" y="8275"/>
                  </a:cubicBezTo>
                  <a:cubicBezTo>
                    <a:pt x="10871" y="7995"/>
                    <a:pt x="10729" y="7995"/>
                    <a:pt x="10588" y="7855"/>
                  </a:cubicBezTo>
                  <a:cubicBezTo>
                    <a:pt x="10447" y="8135"/>
                    <a:pt x="10871" y="8135"/>
                    <a:pt x="11012" y="8275"/>
                  </a:cubicBezTo>
                  <a:cubicBezTo>
                    <a:pt x="11012" y="8416"/>
                    <a:pt x="10871" y="8135"/>
                    <a:pt x="10871" y="8275"/>
                  </a:cubicBezTo>
                  <a:cubicBezTo>
                    <a:pt x="10871" y="8416"/>
                    <a:pt x="10871" y="8416"/>
                    <a:pt x="10871" y="8416"/>
                  </a:cubicBezTo>
                  <a:cubicBezTo>
                    <a:pt x="10871" y="8556"/>
                    <a:pt x="10729" y="8556"/>
                    <a:pt x="10729" y="8696"/>
                  </a:cubicBezTo>
                  <a:cubicBezTo>
                    <a:pt x="10729" y="8696"/>
                    <a:pt x="10588" y="8696"/>
                    <a:pt x="10588" y="8556"/>
                  </a:cubicBezTo>
                  <a:cubicBezTo>
                    <a:pt x="10588" y="8556"/>
                    <a:pt x="10729" y="8556"/>
                    <a:pt x="10729" y="8416"/>
                  </a:cubicBezTo>
                  <a:cubicBezTo>
                    <a:pt x="10729" y="8275"/>
                    <a:pt x="10588" y="8275"/>
                    <a:pt x="10447" y="8275"/>
                  </a:cubicBezTo>
                  <a:cubicBezTo>
                    <a:pt x="10447" y="8135"/>
                    <a:pt x="10447" y="8135"/>
                    <a:pt x="10306" y="7995"/>
                  </a:cubicBezTo>
                  <a:cubicBezTo>
                    <a:pt x="10306" y="8275"/>
                    <a:pt x="10447" y="8416"/>
                    <a:pt x="10306" y="8416"/>
                  </a:cubicBezTo>
                  <a:cubicBezTo>
                    <a:pt x="10165" y="8275"/>
                    <a:pt x="10165" y="7995"/>
                    <a:pt x="10306" y="7855"/>
                  </a:cubicBezTo>
                  <a:cubicBezTo>
                    <a:pt x="10165" y="7855"/>
                    <a:pt x="10024" y="7995"/>
                    <a:pt x="9882" y="7995"/>
                  </a:cubicBezTo>
                  <a:cubicBezTo>
                    <a:pt x="9741" y="7995"/>
                    <a:pt x="9741" y="8135"/>
                    <a:pt x="9600" y="8275"/>
                  </a:cubicBezTo>
                  <a:cubicBezTo>
                    <a:pt x="9600" y="8556"/>
                    <a:pt x="9459" y="8696"/>
                    <a:pt x="9459" y="8836"/>
                  </a:cubicBezTo>
                  <a:cubicBezTo>
                    <a:pt x="9318" y="8696"/>
                    <a:pt x="9318" y="8696"/>
                    <a:pt x="9176" y="8836"/>
                  </a:cubicBezTo>
                  <a:cubicBezTo>
                    <a:pt x="9035" y="8696"/>
                    <a:pt x="9035" y="8696"/>
                    <a:pt x="8894" y="8696"/>
                  </a:cubicBezTo>
                  <a:cubicBezTo>
                    <a:pt x="8894" y="8556"/>
                    <a:pt x="8894" y="8416"/>
                    <a:pt x="8753" y="8416"/>
                  </a:cubicBezTo>
                  <a:cubicBezTo>
                    <a:pt x="8894" y="8416"/>
                    <a:pt x="8894" y="8135"/>
                    <a:pt x="8894" y="7995"/>
                  </a:cubicBezTo>
                  <a:cubicBezTo>
                    <a:pt x="9035" y="7995"/>
                    <a:pt x="9176" y="7855"/>
                    <a:pt x="9318" y="7995"/>
                  </a:cubicBezTo>
                  <a:cubicBezTo>
                    <a:pt x="9459" y="7995"/>
                    <a:pt x="9459" y="7855"/>
                    <a:pt x="9459" y="7855"/>
                  </a:cubicBezTo>
                  <a:cubicBezTo>
                    <a:pt x="9459" y="7574"/>
                    <a:pt x="9318" y="7714"/>
                    <a:pt x="9318" y="7434"/>
                  </a:cubicBezTo>
                  <a:cubicBezTo>
                    <a:pt x="9318" y="7434"/>
                    <a:pt x="9176" y="7434"/>
                    <a:pt x="9176" y="7434"/>
                  </a:cubicBezTo>
                  <a:cubicBezTo>
                    <a:pt x="9176" y="7294"/>
                    <a:pt x="9176" y="7294"/>
                    <a:pt x="9318" y="7294"/>
                  </a:cubicBezTo>
                  <a:cubicBezTo>
                    <a:pt x="9318" y="7294"/>
                    <a:pt x="9459" y="7153"/>
                    <a:pt x="9600" y="7153"/>
                  </a:cubicBezTo>
                  <a:cubicBezTo>
                    <a:pt x="9600" y="7153"/>
                    <a:pt x="9600" y="7153"/>
                    <a:pt x="9600" y="7013"/>
                  </a:cubicBezTo>
                  <a:cubicBezTo>
                    <a:pt x="9318" y="7013"/>
                    <a:pt x="9176" y="7013"/>
                    <a:pt x="9035" y="7153"/>
                  </a:cubicBezTo>
                  <a:cubicBezTo>
                    <a:pt x="9035" y="7013"/>
                    <a:pt x="9176" y="7013"/>
                    <a:pt x="9176" y="7013"/>
                  </a:cubicBezTo>
                  <a:cubicBezTo>
                    <a:pt x="9176" y="6873"/>
                    <a:pt x="9176" y="6873"/>
                    <a:pt x="9176" y="6592"/>
                  </a:cubicBezTo>
                  <a:cubicBezTo>
                    <a:pt x="9176" y="6732"/>
                    <a:pt x="9318" y="6592"/>
                    <a:pt x="9318" y="6452"/>
                  </a:cubicBezTo>
                  <a:cubicBezTo>
                    <a:pt x="9318" y="6452"/>
                    <a:pt x="9176" y="6452"/>
                    <a:pt x="9176" y="6452"/>
                  </a:cubicBezTo>
                  <a:cubicBezTo>
                    <a:pt x="9176" y="6171"/>
                    <a:pt x="9176" y="6171"/>
                    <a:pt x="9176" y="5891"/>
                  </a:cubicBezTo>
                  <a:cubicBezTo>
                    <a:pt x="9318" y="5891"/>
                    <a:pt x="9318" y="5751"/>
                    <a:pt x="9459" y="5891"/>
                  </a:cubicBezTo>
                  <a:cubicBezTo>
                    <a:pt x="9459" y="5891"/>
                    <a:pt x="9459" y="5891"/>
                    <a:pt x="9318" y="6031"/>
                  </a:cubicBezTo>
                  <a:cubicBezTo>
                    <a:pt x="9318" y="6031"/>
                    <a:pt x="9459" y="6031"/>
                    <a:pt x="9459" y="6031"/>
                  </a:cubicBezTo>
                  <a:cubicBezTo>
                    <a:pt x="9318" y="6312"/>
                    <a:pt x="9600" y="6312"/>
                    <a:pt x="9600" y="6592"/>
                  </a:cubicBezTo>
                  <a:cubicBezTo>
                    <a:pt x="9600" y="6592"/>
                    <a:pt x="9600" y="6592"/>
                    <a:pt x="9741" y="6732"/>
                  </a:cubicBezTo>
                  <a:cubicBezTo>
                    <a:pt x="9600" y="6732"/>
                    <a:pt x="9600" y="6873"/>
                    <a:pt x="9600" y="7013"/>
                  </a:cubicBezTo>
                  <a:cubicBezTo>
                    <a:pt x="9741" y="7153"/>
                    <a:pt x="9600" y="6873"/>
                    <a:pt x="9741" y="6873"/>
                  </a:cubicBezTo>
                  <a:cubicBezTo>
                    <a:pt x="9741" y="6732"/>
                    <a:pt x="9882" y="6732"/>
                    <a:pt x="9882" y="6592"/>
                  </a:cubicBezTo>
                  <a:cubicBezTo>
                    <a:pt x="10024" y="6592"/>
                    <a:pt x="10024" y="6592"/>
                    <a:pt x="10165" y="6592"/>
                  </a:cubicBezTo>
                  <a:cubicBezTo>
                    <a:pt x="10165" y="6452"/>
                    <a:pt x="10165" y="6452"/>
                    <a:pt x="10165" y="6452"/>
                  </a:cubicBezTo>
                  <a:cubicBezTo>
                    <a:pt x="10165" y="6312"/>
                    <a:pt x="10165" y="6312"/>
                    <a:pt x="10306" y="6171"/>
                  </a:cubicBezTo>
                  <a:cubicBezTo>
                    <a:pt x="10165" y="6031"/>
                    <a:pt x="10024" y="6171"/>
                    <a:pt x="10024" y="6031"/>
                  </a:cubicBezTo>
                  <a:cubicBezTo>
                    <a:pt x="10024" y="5891"/>
                    <a:pt x="10024" y="5751"/>
                    <a:pt x="9882" y="5610"/>
                  </a:cubicBezTo>
                  <a:cubicBezTo>
                    <a:pt x="10024" y="5470"/>
                    <a:pt x="10024" y="5190"/>
                    <a:pt x="10165" y="5190"/>
                  </a:cubicBezTo>
                  <a:cubicBezTo>
                    <a:pt x="10165" y="5190"/>
                    <a:pt x="10165" y="5049"/>
                    <a:pt x="10165" y="5049"/>
                  </a:cubicBezTo>
                  <a:cubicBezTo>
                    <a:pt x="10306" y="5049"/>
                    <a:pt x="10306" y="5049"/>
                    <a:pt x="10306" y="5049"/>
                  </a:cubicBezTo>
                  <a:cubicBezTo>
                    <a:pt x="10447" y="5049"/>
                    <a:pt x="10447" y="4909"/>
                    <a:pt x="10447" y="4629"/>
                  </a:cubicBezTo>
                  <a:cubicBezTo>
                    <a:pt x="10588" y="4488"/>
                    <a:pt x="10729" y="4488"/>
                    <a:pt x="10871" y="4348"/>
                  </a:cubicBezTo>
                  <a:cubicBezTo>
                    <a:pt x="11012" y="4348"/>
                    <a:pt x="11012" y="4208"/>
                    <a:pt x="11012" y="4348"/>
                  </a:cubicBezTo>
                  <a:cubicBezTo>
                    <a:pt x="11153" y="4208"/>
                    <a:pt x="11153" y="4068"/>
                    <a:pt x="11294" y="4068"/>
                  </a:cubicBezTo>
                  <a:cubicBezTo>
                    <a:pt x="11294" y="4068"/>
                    <a:pt x="11435" y="4068"/>
                    <a:pt x="11576" y="4068"/>
                  </a:cubicBezTo>
                  <a:cubicBezTo>
                    <a:pt x="11576" y="4068"/>
                    <a:pt x="11718" y="4208"/>
                    <a:pt x="11718" y="4348"/>
                  </a:cubicBezTo>
                  <a:cubicBezTo>
                    <a:pt x="11859" y="4348"/>
                    <a:pt x="12000" y="4348"/>
                    <a:pt x="12000" y="4488"/>
                  </a:cubicBezTo>
                  <a:cubicBezTo>
                    <a:pt x="12141" y="4488"/>
                    <a:pt x="12424" y="4629"/>
                    <a:pt x="12424" y="4769"/>
                  </a:cubicBezTo>
                  <a:cubicBezTo>
                    <a:pt x="12565" y="4909"/>
                    <a:pt x="12565" y="4629"/>
                    <a:pt x="12565" y="4488"/>
                  </a:cubicBezTo>
                  <a:cubicBezTo>
                    <a:pt x="12565" y="4488"/>
                    <a:pt x="12706" y="4488"/>
                    <a:pt x="12847" y="4488"/>
                  </a:cubicBezTo>
                  <a:cubicBezTo>
                    <a:pt x="12847" y="4629"/>
                    <a:pt x="12847" y="4629"/>
                    <a:pt x="12847" y="4769"/>
                  </a:cubicBezTo>
                  <a:cubicBezTo>
                    <a:pt x="12988" y="4629"/>
                    <a:pt x="12988" y="4488"/>
                    <a:pt x="13129" y="4488"/>
                  </a:cubicBezTo>
                  <a:cubicBezTo>
                    <a:pt x="13412" y="4488"/>
                    <a:pt x="13553" y="4348"/>
                    <a:pt x="13694" y="4488"/>
                  </a:cubicBezTo>
                  <a:cubicBezTo>
                    <a:pt x="13694" y="4208"/>
                    <a:pt x="13553" y="4348"/>
                    <a:pt x="13553" y="4208"/>
                  </a:cubicBezTo>
                  <a:cubicBezTo>
                    <a:pt x="13835" y="4208"/>
                    <a:pt x="13694" y="4348"/>
                    <a:pt x="13976" y="4348"/>
                  </a:cubicBezTo>
                  <a:cubicBezTo>
                    <a:pt x="14118" y="4208"/>
                    <a:pt x="14259" y="4068"/>
                    <a:pt x="14259" y="3927"/>
                  </a:cubicBezTo>
                  <a:cubicBezTo>
                    <a:pt x="14400" y="3787"/>
                    <a:pt x="14400" y="3927"/>
                    <a:pt x="14541" y="4068"/>
                  </a:cubicBezTo>
                  <a:cubicBezTo>
                    <a:pt x="14682" y="4068"/>
                    <a:pt x="14541" y="3927"/>
                    <a:pt x="14682" y="3927"/>
                  </a:cubicBezTo>
                  <a:cubicBezTo>
                    <a:pt x="14682" y="4068"/>
                    <a:pt x="14682" y="4068"/>
                    <a:pt x="14682" y="4208"/>
                  </a:cubicBezTo>
                  <a:cubicBezTo>
                    <a:pt x="14824" y="4068"/>
                    <a:pt x="14824" y="4068"/>
                    <a:pt x="14824" y="3927"/>
                  </a:cubicBezTo>
                  <a:cubicBezTo>
                    <a:pt x="14965" y="3927"/>
                    <a:pt x="14965" y="4068"/>
                    <a:pt x="15106" y="4068"/>
                  </a:cubicBezTo>
                  <a:cubicBezTo>
                    <a:pt x="15106" y="3927"/>
                    <a:pt x="14965" y="3927"/>
                    <a:pt x="14965" y="3787"/>
                  </a:cubicBezTo>
                  <a:cubicBezTo>
                    <a:pt x="14965" y="3647"/>
                    <a:pt x="15106" y="3787"/>
                    <a:pt x="15106" y="3787"/>
                  </a:cubicBezTo>
                  <a:cubicBezTo>
                    <a:pt x="15247" y="3787"/>
                    <a:pt x="15247" y="3647"/>
                    <a:pt x="15247" y="3506"/>
                  </a:cubicBezTo>
                  <a:cubicBezTo>
                    <a:pt x="15388" y="3647"/>
                    <a:pt x="15388" y="3506"/>
                    <a:pt x="15388" y="3506"/>
                  </a:cubicBezTo>
                  <a:cubicBezTo>
                    <a:pt x="15671" y="3506"/>
                    <a:pt x="15812" y="3366"/>
                    <a:pt x="15812" y="3226"/>
                  </a:cubicBezTo>
                  <a:cubicBezTo>
                    <a:pt x="15953" y="3226"/>
                    <a:pt x="15953" y="3366"/>
                    <a:pt x="15953" y="3366"/>
                  </a:cubicBezTo>
                  <a:cubicBezTo>
                    <a:pt x="16094" y="3366"/>
                    <a:pt x="16094" y="3226"/>
                    <a:pt x="16235" y="3226"/>
                  </a:cubicBezTo>
                  <a:cubicBezTo>
                    <a:pt x="16235" y="3226"/>
                    <a:pt x="16235" y="3086"/>
                    <a:pt x="16376" y="3086"/>
                  </a:cubicBezTo>
                  <a:cubicBezTo>
                    <a:pt x="16376" y="2945"/>
                    <a:pt x="16376" y="3086"/>
                    <a:pt x="16518" y="3226"/>
                  </a:cubicBezTo>
                  <a:cubicBezTo>
                    <a:pt x="16659" y="3226"/>
                    <a:pt x="16800" y="3226"/>
                    <a:pt x="16941" y="3086"/>
                  </a:cubicBezTo>
                  <a:cubicBezTo>
                    <a:pt x="16941" y="3226"/>
                    <a:pt x="17082" y="3226"/>
                    <a:pt x="17082" y="3366"/>
                  </a:cubicBezTo>
                  <a:cubicBezTo>
                    <a:pt x="17082" y="3506"/>
                    <a:pt x="17082" y="3506"/>
                    <a:pt x="17082" y="3647"/>
                  </a:cubicBezTo>
                  <a:cubicBezTo>
                    <a:pt x="17224" y="3647"/>
                    <a:pt x="17224" y="3647"/>
                    <a:pt x="17365" y="3647"/>
                  </a:cubicBezTo>
                  <a:cubicBezTo>
                    <a:pt x="17365" y="3787"/>
                    <a:pt x="17365" y="3647"/>
                    <a:pt x="17506" y="3647"/>
                  </a:cubicBezTo>
                  <a:cubicBezTo>
                    <a:pt x="17506" y="3787"/>
                    <a:pt x="17647" y="3787"/>
                    <a:pt x="17647" y="3787"/>
                  </a:cubicBezTo>
                  <a:cubicBezTo>
                    <a:pt x="18494" y="4488"/>
                    <a:pt x="19059" y="5330"/>
                    <a:pt x="19624" y="6312"/>
                  </a:cubicBezTo>
                  <a:close/>
                  <a:moveTo>
                    <a:pt x="20329" y="7995"/>
                  </a:moveTo>
                  <a:cubicBezTo>
                    <a:pt x="20329" y="7995"/>
                    <a:pt x="20329" y="7995"/>
                    <a:pt x="20188" y="7995"/>
                  </a:cubicBezTo>
                  <a:cubicBezTo>
                    <a:pt x="20188" y="8135"/>
                    <a:pt x="20188" y="7995"/>
                    <a:pt x="20188" y="7995"/>
                  </a:cubicBezTo>
                  <a:cubicBezTo>
                    <a:pt x="20047" y="7855"/>
                    <a:pt x="20047" y="8135"/>
                    <a:pt x="19906" y="7995"/>
                  </a:cubicBezTo>
                  <a:cubicBezTo>
                    <a:pt x="19906" y="7855"/>
                    <a:pt x="20047" y="7714"/>
                    <a:pt x="20047" y="7574"/>
                  </a:cubicBezTo>
                  <a:cubicBezTo>
                    <a:pt x="20047" y="7574"/>
                    <a:pt x="20047" y="7574"/>
                    <a:pt x="20188" y="7574"/>
                  </a:cubicBezTo>
                  <a:cubicBezTo>
                    <a:pt x="20188" y="7714"/>
                    <a:pt x="20188" y="7855"/>
                    <a:pt x="20329" y="7995"/>
                  </a:cubicBezTo>
                  <a:close/>
                  <a:moveTo>
                    <a:pt x="19059" y="11501"/>
                  </a:moveTo>
                  <a:cubicBezTo>
                    <a:pt x="19200" y="11361"/>
                    <a:pt x="19200" y="11361"/>
                    <a:pt x="19341" y="11361"/>
                  </a:cubicBezTo>
                  <a:cubicBezTo>
                    <a:pt x="19341" y="11221"/>
                    <a:pt x="19341" y="11081"/>
                    <a:pt x="19341" y="11081"/>
                  </a:cubicBezTo>
                  <a:cubicBezTo>
                    <a:pt x="19482" y="11081"/>
                    <a:pt x="19482" y="11221"/>
                    <a:pt x="19482" y="11221"/>
                  </a:cubicBezTo>
                  <a:cubicBezTo>
                    <a:pt x="19482" y="11361"/>
                    <a:pt x="19624" y="11361"/>
                    <a:pt x="19624" y="11501"/>
                  </a:cubicBezTo>
                  <a:cubicBezTo>
                    <a:pt x="19482" y="11501"/>
                    <a:pt x="19341" y="11501"/>
                    <a:pt x="19341" y="11642"/>
                  </a:cubicBezTo>
                  <a:cubicBezTo>
                    <a:pt x="19200" y="11642"/>
                    <a:pt x="19341" y="11501"/>
                    <a:pt x="19341" y="11501"/>
                  </a:cubicBezTo>
                  <a:cubicBezTo>
                    <a:pt x="19200" y="11501"/>
                    <a:pt x="19200" y="11501"/>
                    <a:pt x="19059" y="11501"/>
                  </a:cubicBezTo>
                  <a:close/>
                  <a:moveTo>
                    <a:pt x="19200" y="13044"/>
                  </a:moveTo>
                  <a:cubicBezTo>
                    <a:pt x="19059" y="13184"/>
                    <a:pt x="19059" y="13044"/>
                    <a:pt x="19059" y="12904"/>
                  </a:cubicBezTo>
                  <a:cubicBezTo>
                    <a:pt x="18918" y="12904"/>
                    <a:pt x="18918" y="13044"/>
                    <a:pt x="18918" y="13184"/>
                  </a:cubicBezTo>
                  <a:cubicBezTo>
                    <a:pt x="18635" y="13044"/>
                    <a:pt x="18776" y="12623"/>
                    <a:pt x="18918" y="12483"/>
                  </a:cubicBezTo>
                  <a:cubicBezTo>
                    <a:pt x="19059" y="12483"/>
                    <a:pt x="19200" y="12483"/>
                    <a:pt x="19200" y="12623"/>
                  </a:cubicBezTo>
                  <a:cubicBezTo>
                    <a:pt x="19200" y="12764"/>
                    <a:pt x="19059" y="12764"/>
                    <a:pt x="19059" y="12623"/>
                  </a:cubicBezTo>
                  <a:cubicBezTo>
                    <a:pt x="19059" y="12904"/>
                    <a:pt x="19200" y="12904"/>
                    <a:pt x="19200" y="13044"/>
                  </a:cubicBezTo>
                  <a:close/>
                  <a:moveTo>
                    <a:pt x="18776" y="12623"/>
                  </a:moveTo>
                  <a:cubicBezTo>
                    <a:pt x="18635" y="12623"/>
                    <a:pt x="18776" y="12904"/>
                    <a:pt x="18635" y="12904"/>
                  </a:cubicBezTo>
                  <a:cubicBezTo>
                    <a:pt x="18635" y="13044"/>
                    <a:pt x="18635" y="13044"/>
                    <a:pt x="18635" y="13044"/>
                  </a:cubicBezTo>
                  <a:cubicBezTo>
                    <a:pt x="18635" y="13044"/>
                    <a:pt x="18494" y="13044"/>
                    <a:pt x="18635" y="13184"/>
                  </a:cubicBezTo>
                  <a:cubicBezTo>
                    <a:pt x="18353" y="13184"/>
                    <a:pt x="18353" y="12904"/>
                    <a:pt x="18212" y="13044"/>
                  </a:cubicBezTo>
                  <a:cubicBezTo>
                    <a:pt x="18212" y="12764"/>
                    <a:pt x="18071" y="12764"/>
                    <a:pt x="18071" y="12623"/>
                  </a:cubicBezTo>
                  <a:cubicBezTo>
                    <a:pt x="18071" y="12203"/>
                    <a:pt x="18494" y="12343"/>
                    <a:pt x="18494" y="11922"/>
                  </a:cubicBezTo>
                  <a:cubicBezTo>
                    <a:pt x="18635" y="11922"/>
                    <a:pt x="18776" y="12062"/>
                    <a:pt x="18776" y="12062"/>
                  </a:cubicBezTo>
                  <a:cubicBezTo>
                    <a:pt x="18776" y="12203"/>
                    <a:pt x="18776" y="12203"/>
                    <a:pt x="18776" y="12343"/>
                  </a:cubicBezTo>
                  <a:cubicBezTo>
                    <a:pt x="18776" y="12343"/>
                    <a:pt x="18635" y="12483"/>
                    <a:pt x="18776" y="12623"/>
                  </a:cubicBezTo>
                  <a:close/>
                  <a:moveTo>
                    <a:pt x="18635" y="13605"/>
                  </a:moveTo>
                  <a:cubicBezTo>
                    <a:pt x="18212" y="13605"/>
                    <a:pt x="18071" y="13465"/>
                    <a:pt x="17788" y="13465"/>
                  </a:cubicBezTo>
                  <a:cubicBezTo>
                    <a:pt x="17647" y="13325"/>
                    <a:pt x="17788" y="13184"/>
                    <a:pt x="17788" y="13184"/>
                  </a:cubicBezTo>
                  <a:cubicBezTo>
                    <a:pt x="18071" y="13184"/>
                    <a:pt x="18212" y="13325"/>
                    <a:pt x="18494" y="13325"/>
                  </a:cubicBezTo>
                  <a:cubicBezTo>
                    <a:pt x="18494" y="13465"/>
                    <a:pt x="18635" y="13465"/>
                    <a:pt x="18635" y="13605"/>
                  </a:cubicBezTo>
                  <a:close/>
                  <a:moveTo>
                    <a:pt x="18776" y="10379"/>
                  </a:moveTo>
                  <a:cubicBezTo>
                    <a:pt x="18776" y="10239"/>
                    <a:pt x="18776" y="10239"/>
                    <a:pt x="18635" y="10099"/>
                  </a:cubicBezTo>
                  <a:cubicBezTo>
                    <a:pt x="18776" y="10099"/>
                    <a:pt x="18776" y="9958"/>
                    <a:pt x="18918" y="9958"/>
                  </a:cubicBezTo>
                  <a:cubicBezTo>
                    <a:pt x="18918" y="10239"/>
                    <a:pt x="18918" y="10379"/>
                    <a:pt x="18776" y="10379"/>
                  </a:cubicBezTo>
                  <a:close/>
                  <a:moveTo>
                    <a:pt x="19200" y="10660"/>
                  </a:moveTo>
                  <a:cubicBezTo>
                    <a:pt x="19200" y="10800"/>
                    <a:pt x="19059" y="10940"/>
                    <a:pt x="19059" y="11081"/>
                  </a:cubicBezTo>
                  <a:cubicBezTo>
                    <a:pt x="18918" y="10940"/>
                    <a:pt x="18918" y="10940"/>
                    <a:pt x="18776" y="10800"/>
                  </a:cubicBezTo>
                  <a:cubicBezTo>
                    <a:pt x="18776" y="10660"/>
                    <a:pt x="19059" y="10519"/>
                    <a:pt x="19200" y="10660"/>
                  </a:cubicBezTo>
                  <a:close/>
                  <a:moveTo>
                    <a:pt x="19906" y="12483"/>
                  </a:moveTo>
                  <a:cubicBezTo>
                    <a:pt x="19906" y="12623"/>
                    <a:pt x="19765" y="12764"/>
                    <a:pt x="19624" y="12623"/>
                  </a:cubicBezTo>
                  <a:cubicBezTo>
                    <a:pt x="19624" y="12483"/>
                    <a:pt x="19906" y="12483"/>
                    <a:pt x="19906" y="12483"/>
                  </a:cubicBezTo>
                  <a:close/>
                  <a:moveTo>
                    <a:pt x="19765" y="9117"/>
                  </a:moveTo>
                  <a:cubicBezTo>
                    <a:pt x="19765" y="9117"/>
                    <a:pt x="19765" y="9117"/>
                    <a:pt x="19765" y="9117"/>
                  </a:cubicBezTo>
                  <a:cubicBezTo>
                    <a:pt x="19624" y="9117"/>
                    <a:pt x="19482" y="9257"/>
                    <a:pt x="19482" y="9397"/>
                  </a:cubicBezTo>
                  <a:cubicBezTo>
                    <a:pt x="19482" y="9257"/>
                    <a:pt x="19341" y="9257"/>
                    <a:pt x="19341" y="9117"/>
                  </a:cubicBezTo>
                  <a:cubicBezTo>
                    <a:pt x="19482" y="9117"/>
                    <a:pt x="19482" y="9117"/>
                    <a:pt x="19624" y="9117"/>
                  </a:cubicBezTo>
                  <a:cubicBezTo>
                    <a:pt x="19624" y="8977"/>
                    <a:pt x="19341" y="9117"/>
                    <a:pt x="19482" y="9117"/>
                  </a:cubicBezTo>
                  <a:cubicBezTo>
                    <a:pt x="19482" y="8836"/>
                    <a:pt x="19624" y="8836"/>
                    <a:pt x="19765" y="8836"/>
                  </a:cubicBezTo>
                  <a:cubicBezTo>
                    <a:pt x="19906" y="8696"/>
                    <a:pt x="19906" y="8696"/>
                    <a:pt x="20047" y="8556"/>
                  </a:cubicBezTo>
                  <a:cubicBezTo>
                    <a:pt x="20047" y="8556"/>
                    <a:pt x="20047" y="8556"/>
                    <a:pt x="20047" y="8556"/>
                  </a:cubicBezTo>
                  <a:cubicBezTo>
                    <a:pt x="20047" y="8275"/>
                    <a:pt x="20047" y="8275"/>
                    <a:pt x="20047" y="7995"/>
                  </a:cubicBezTo>
                  <a:cubicBezTo>
                    <a:pt x="20047" y="7995"/>
                    <a:pt x="20188" y="7995"/>
                    <a:pt x="20188" y="7995"/>
                  </a:cubicBezTo>
                  <a:cubicBezTo>
                    <a:pt x="20188" y="8275"/>
                    <a:pt x="20188" y="8556"/>
                    <a:pt x="20188" y="8836"/>
                  </a:cubicBezTo>
                  <a:cubicBezTo>
                    <a:pt x="20188" y="8977"/>
                    <a:pt x="19906" y="8977"/>
                    <a:pt x="19765" y="9117"/>
                  </a:cubicBezTo>
                  <a:close/>
                  <a:moveTo>
                    <a:pt x="19906" y="7153"/>
                  </a:moveTo>
                  <a:cubicBezTo>
                    <a:pt x="20047" y="7294"/>
                    <a:pt x="20047" y="7434"/>
                    <a:pt x="20047" y="7574"/>
                  </a:cubicBezTo>
                  <a:cubicBezTo>
                    <a:pt x="20047" y="7434"/>
                    <a:pt x="19906" y="7294"/>
                    <a:pt x="19906" y="7153"/>
                  </a:cubicBezTo>
                  <a:close/>
                  <a:moveTo>
                    <a:pt x="16941" y="12062"/>
                  </a:moveTo>
                  <a:cubicBezTo>
                    <a:pt x="17082" y="12062"/>
                    <a:pt x="17082" y="12203"/>
                    <a:pt x="17082" y="12062"/>
                  </a:cubicBezTo>
                  <a:cubicBezTo>
                    <a:pt x="17224" y="12062"/>
                    <a:pt x="17224" y="12062"/>
                    <a:pt x="17224" y="12062"/>
                  </a:cubicBezTo>
                  <a:cubicBezTo>
                    <a:pt x="17224" y="12203"/>
                    <a:pt x="17365" y="12203"/>
                    <a:pt x="17365" y="12343"/>
                  </a:cubicBezTo>
                  <a:cubicBezTo>
                    <a:pt x="17365" y="12483"/>
                    <a:pt x="17506" y="12483"/>
                    <a:pt x="17647" y="12623"/>
                  </a:cubicBezTo>
                  <a:cubicBezTo>
                    <a:pt x="17647" y="12764"/>
                    <a:pt x="17788" y="13044"/>
                    <a:pt x="17647" y="13184"/>
                  </a:cubicBezTo>
                  <a:cubicBezTo>
                    <a:pt x="17506" y="13184"/>
                    <a:pt x="17506" y="12904"/>
                    <a:pt x="17365" y="12904"/>
                  </a:cubicBezTo>
                  <a:cubicBezTo>
                    <a:pt x="17365" y="12343"/>
                    <a:pt x="16941" y="12483"/>
                    <a:pt x="16941" y="12062"/>
                  </a:cubicBezTo>
                  <a:close/>
                  <a:moveTo>
                    <a:pt x="15812" y="11642"/>
                  </a:moveTo>
                  <a:cubicBezTo>
                    <a:pt x="15953" y="11642"/>
                    <a:pt x="15953" y="11782"/>
                    <a:pt x="15953" y="11922"/>
                  </a:cubicBezTo>
                  <a:cubicBezTo>
                    <a:pt x="15953" y="11922"/>
                    <a:pt x="15953" y="12062"/>
                    <a:pt x="15812" y="11922"/>
                  </a:cubicBezTo>
                  <a:cubicBezTo>
                    <a:pt x="15671" y="11922"/>
                    <a:pt x="15812" y="11782"/>
                    <a:pt x="15812" y="11642"/>
                  </a:cubicBezTo>
                  <a:close/>
                  <a:moveTo>
                    <a:pt x="13412" y="14727"/>
                  </a:moveTo>
                  <a:cubicBezTo>
                    <a:pt x="13412" y="14727"/>
                    <a:pt x="13271" y="14727"/>
                    <a:pt x="13271" y="14727"/>
                  </a:cubicBezTo>
                  <a:cubicBezTo>
                    <a:pt x="13271" y="14868"/>
                    <a:pt x="13271" y="14868"/>
                    <a:pt x="13271" y="15008"/>
                  </a:cubicBezTo>
                  <a:cubicBezTo>
                    <a:pt x="13271" y="15148"/>
                    <a:pt x="13271" y="15288"/>
                    <a:pt x="13129" y="15429"/>
                  </a:cubicBezTo>
                  <a:cubicBezTo>
                    <a:pt x="12988" y="15429"/>
                    <a:pt x="12988" y="15429"/>
                    <a:pt x="12847" y="15429"/>
                  </a:cubicBezTo>
                  <a:cubicBezTo>
                    <a:pt x="12847" y="15288"/>
                    <a:pt x="12847" y="15148"/>
                    <a:pt x="12847" y="15008"/>
                  </a:cubicBezTo>
                  <a:cubicBezTo>
                    <a:pt x="12847" y="14868"/>
                    <a:pt x="12847" y="14868"/>
                    <a:pt x="12847" y="14727"/>
                  </a:cubicBezTo>
                  <a:cubicBezTo>
                    <a:pt x="12988" y="14587"/>
                    <a:pt x="12847" y="14587"/>
                    <a:pt x="12847" y="14447"/>
                  </a:cubicBezTo>
                  <a:cubicBezTo>
                    <a:pt x="12988" y="14306"/>
                    <a:pt x="12988" y="14306"/>
                    <a:pt x="13129" y="14166"/>
                  </a:cubicBezTo>
                  <a:cubicBezTo>
                    <a:pt x="13129" y="14026"/>
                    <a:pt x="13271" y="13886"/>
                    <a:pt x="13271" y="13886"/>
                  </a:cubicBezTo>
                  <a:cubicBezTo>
                    <a:pt x="13412" y="13745"/>
                    <a:pt x="13271" y="14026"/>
                    <a:pt x="13412" y="14026"/>
                  </a:cubicBezTo>
                  <a:cubicBezTo>
                    <a:pt x="13412" y="14306"/>
                    <a:pt x="13271" y="14587"/>
                    <a:pt x="13412" y="14727"/>
                  </a:cubicBezTo>
                  <a:close/>
                  <a:moveTo>
                    <a:pt x="5929" y="18234"/>
                  </a:moveTo>
                  <a:cubicBezTo>
                    <a:pt x="5929" y="18094"/>
                    <a:pt x="6071" y="18094"/>
                    <a:pt x="6071" y="18234"/>
                  </a:cubicBezTo>
                  <a:cubicBezTo>
                    <a:pt x="6071" y="18234"/>
                    <a:pt x="5929" y="18234"/>
                    <a:pt x="5929" y="18234"/>
                  </a:cubicBezTo>
                  <a:close/>
                  <a:moveTo>
                    <a:pt x="7200" y="5610"/>
                  </a:moveTo>
                  <a:cubicBezTo>
                    <a:pt x="7059" y="5751"/>
                    <a:pt x="7059" y="5751"/>
                    <a:pt x="7059" y="5891"/>
                  </a:cubicBezTo>
                  <a:cubicBezTo>
                    <a:pt x="6918" y="5891"/>
                    <a:pt x="6918" y="5751"/>
                    <a:pt x="6918" y="5751"/>
                  </a:cubicBezTo>
                  <a:cubicBezTo>
                    <a:pt x="6776" y="5751"/>
                    <a:pt x="6776" y="5751"/>
                    <a:pt x="6635" y="5751"/>
                  </a:cubicBezTo>
                  <a:cubicBezTo>
                    <a:pt x="6494" y="5470"/>
                    <a:pt x="6635" y="5049"/>
                    <a:pt x="6353" y="4769"/>
                  </a:cubicBezTo>
                  <a:cubicBezTo>
                    <a:pt x="6353" y="4769"/>
                    <a:pt x="6635" y="4629"/>
                    <a:pt x="6494" y="4629"/>
                  </a:cubicBezTo>
                  <a:cubicBezTo>
                    <a:pt x="6494" y="4629"/>
                    <a:pt x="6635" y="4488"/>
                    <a:pt x="6776" y="4488"/>
                  </a:cubicBezTo>
                  <a:cubicBezTo>
                    <a:pt x="6635" y="4348"/>
                    <a:pt x="6494" y="4348"/>
                    <a:pt x="6353" y="4208"/>
                  </a:cubicBezTo>
                  <a:cubicBezTo>
                    <a:pt x="6494" y="4208"/>
                    <a:pt x="6635" y="4208"/>
                    <a:pt x="6635" y="4068"/>
                  </a:cubicBezTo>
                  <a:cubicBezTo>
                    <a:pt x="6494" y="3927"/>
                    <a:pt x="6494" y="4208"/>
                    <a:pt x="6353" y="4068"/>
                  </a:cubicBezTo>
                  <a:cubicBezTo>
                    <a:pt x="6353" y="3927"/>
                    <a:pt x="6353" y="3927"/>
                    <a:pt x="6353" y="3787"/>
                  </a:cubicBezTo>
                  <a:cubicBezTo>
                    <a:pt x="6353" y="3787"/>
                    <a:pt x="6353" y="3647"/>
                    <a:pt x="6353" y="3506"/>
                  </a:cubicBezTo>
                  <a:cubicBezTo>
                    <a:pt x="6212" y="3506"/>
                    <a:pt x="6071" y="3506"/>
                    <a:pt x="5929" y="3366"/>
                  </a:cubicBezTo>
                  <a:cubicBezTo>
                    <a:pt x="5788" y="3366"/>
                    <a:pt x="5929" y="3506"/>
                    <a:pt x="5788" y="3506"/>
                  </a:cubicBezTo>
                  <a:cubicBezTo>
                    <a:pt x="5647" y="3366"/>
                    <a:pt x="5506" y="3366"/>
                    <a:pt x="5506" y="3226"/>
                  </a:cubicBezTo>
                  <a:cubicBezTo>
                    <a:pt x="5647" y="3086"/>
                    <a:pt x="5788" y="3226"/>
                    <a:pt x="5929" y="3226"/>
                  </a:cubicBezTo>
                  <a:cubicBezTo>
                    <a:pt x="5929" y="2945"/>
                    <a:pt x="5788" y="3086"/>
                    <a:pt x="5788" y="3086"/>
                  </a:cubicBezTo>
                  <a:cubicBezTo>
                    <a:pt x="5788" y="3086"/>
                    <a:pt x="5506" y="3086"/>
                    <a:pt x="5506" y="3086"/>
                  </a:cubicBezTo>
                  <a:cubicBezTo>
                    <a:pt x="5506" y="3086"/>
                    <a:pt x="5506" y="3086"/>
                    <a:pt x="5365" y="3086"/>
                  </a:cubicBezTo>
                  <a:cubicBezTo>
                    <a:pt x="5365" y="2945"/>
                    <a:pt x="5506" y="2945"/>
                    <a:pt x="5647" y="2945"/>
                  </a:cubicBezTo>
                  <a:cubicBezTo>
                    <a:pt x="5647" y="2805"/>
                    <a:pt x="5929" y="2805"/>
                    <a:pt x="5929" y="2805"/>
                  </a:cubicBezTo>
                  <a:cubicBezTo>
                    <a:pt x="5929" y="2665"/>
                    <a:pt x="5788" y="2805"/>
                    <a:pt x="5788" y="2665"/>
                  </a:cubicBezTo>
                  <a:cubicBezTo>
                    <a:pt x="6212" y="2525"/>
                    <a:pt x="6353" y="2244"/>
                    <a:pt x="6635" y="2244"/>
                  </a:cubicBezTo>
                  <a:cubicBezTo>
                    <a:pt x="6918" y="2384"/>
                    <a:pt x="7059" y="2244"/>
                    <a:pt x="7341" y="2244"/>
                  </a:cubicBezTo>
                  <a:cubicBezTo>
                    <a:pt x="7341" y="2244"/>
                    <a:pt x="7200" y="2104"/>
                    <a:pt x="7200" y="1964"/>
                  </a:cubicBezTo>
                  <a:cubicBezTo>
                    <a:pt x="7341" y="1964"/>
                    <a:pt x="7482" y="1964"/>
                    <a:pt x="7624" y="1964"/>
                  </a:cubicBezTo>
                  <a:cubicBezTo>
                    <a:pt x="7765" y="1823"/>
                    <a:pt x="8047" y="1964"/>
                    <a:pt x="8188" y="1823"/>
                  </a:cubicBezTo>
                  <a:cubicBezTo>
                    <a:pt x="8329" y="1964"/>
                    <a:pt x="8329" y="1823"/>
                    <a:pt x="8329" y="1964"/>
                  </a:cubicBezTo>
                  <a:cubicBezTo>
                    <a:pt x="8471" y="1823"/>
                    <a:pt x="8612" y="1964"/>
                    <a:pt x="8753" y="1964"/>
                  </a:cubicBezTo>
                  <a:cubicBezTo>
                    <a:pt x="8894" y="1964"/>
                    <a:pt x="9035" y="1964"/>
                    <a:pt x="9035" y="2104"/>
                  </a:cubicBezTo>
                  <a:cubicBezTo>
                    <a:pt x="9035" y="2244"/>
                    <a:pt x="8753" y="2104"/>
                    <a:pt x="8753" y="2384"/>
                  </a:cubicBezTo>
                  <a:cubicBezTo>
                    <a:pt x="8894" y="2384"/>
                    <a:pt x="9035" y="2244"/>
                    <a:pt x="9176" y="2244"/>
                  </a:cubicBezTo>
                  <a:cubicBezTo>
                    <a:pt x="9176" y="2244"/>
                    <a:pt x="9176" y="2384"/>
                    <a:pt x="9318" y="2384"/>
                  </a:cubicBezTo>
                  <a:cubicBezTo>
                    <a:pt x="9318" y="2384"/>
                    <a:pt x="9459" y="2384"/>
                    <a:pt x="9459" y="2525"/>
                  </a:cubicBezTo>
                  <a:cubicBezTo>
                    <a:pt x="9459" y="2665"/>
                    <a:pt x="9318" y="2525"/>
                    <a:pt x="9176" y="2525"/>
                  </a:cubicBezTo>
                  <a:cubicBezTo>
                    <a:pt x="9035" y="2525"/>
                    <a:pt x="9176" y="2665"/>
                    <a:pt x="9035" y="2665"/>
                  </a:cubicBezTo>
                  <a:cubicBezTo>
                    <a:pt x="9035" y="2805"/>
                    <a:pt x="9035" y="2805"/>
                    <a:pt x="9035" y="2945"/>
                  </a:cubicBezTo>
                  <a:cubicBezTo>
                    <a:pt x="8894" y="2805"/>
                    <a:pt x="8894" y="2945"/>
                    <a:pt x="8894" y="2945"/>
                  </a:cubicBezTo>
                  <a:cubicBezTo>
                    <a:pt x="8894" y="3086"/>
                    <a:pt x="9035" y="3086"/>
                    <a:pt x="9035" y="3226"/>
                  </a:cubicBezTo>
                  <a:cubicBezTo>
                    <a:pt x="9035" y="3226"/>
                    <a:pt x="8894" y="3226"/>
                    <a:pt x="8753" y="3226"/>
                  </a:cubicBezTo>
                  <a:cubicBezTo>
                    <a:pt x="8894" y="3506"/>
                    <a:pt x="8894" y="3787"/>
                    <a:pt x="8612" y="3927"/>
                  </a:cubicBezTo>
                  <a:cubicBezTo>
                    <a:pt x="8753" y="3927"/>
                    <a:pt x="8753" y="3927"/>
                    <a:pt x="8753" y="4068"/>
                  </a:cubicBezTo>
                  <a:cubicBezTo>
                    <a:pt x="8612" y="4068"/>
                    <a:pt x="8612" y="4068"/>
                    <a:pt x="8612" y="4068"/>
                  </a:cubicBezTo>
                  <a:cubicBezTo>
                    <a:pt x="8471" y="4068"/>
                    <a:pt x="8753" y="4208"/>
                    <a:pt x="8612" y="4208"/>
                  </a:cubicBezTo>
                  <a:cubicBezTo>
                    <a:pt x="8471" y="4208"/>
                    <a:pt x="8471" y="4208"/>
                    <a:pt x="8329" y="4068"/>
                  </a:cubicBezTo>
                  <a:cubicBezTo>
                    <a:pt x="8188" y="4068"/>
                    <a:pt x="8188" y="4208"/>
                    <a:pt x="8188" y="4208"/>
                  </a:cubicBezTo>
                  <a:cubicBezTo>
                    <a:pt x="8188" y="4208"/>
                    <a:pt x="8329" y="4348"/>
                    <a:pt x="8471" y="4208"/>
                  </a:cubicBezTo>
                  <a:cubicBezTo>
                    <a:pt x="8612" y="4348"/>
                    <a:pt x="8329" y="4488"/>
                    <a:pt x="8329" y="4629"/>
                  </a:cubicBezTo>
                  <a:cubicBezTo>
                    <a:pt x="8047" y="4629"/>
                    <a:pt x="8047" y="4769"/>
                    <a:pt x="7906" y="4769"/>
                  </a:cubicBezTo>
                  <a:cubicBezTo>
                    <a:pt x="7765" y="4769"/>
                    <a:pt x="7765" y="4909"/>
                    <a:pt x="7765" y="4909"/>
                  </a:cubicBezTo>
                  <a:cubicBezTo>
                    <a:pt x="7624" y="4909"/>
                    <a:pt x="7624" y="5049"/>
                    <a:pt x="7482" y="4909"/>
                  </a:cubicBezTo>
                  <a:cubicBezTo>
                    <a:pt x="7341" y="4909"/>
                    <a:pt x="7341" y="5049"/>
                    <a:pt x="7341" y="5049"/>
                  </a:cubicBezTo>
                  <a:cubicBezTo>
                    <a:pt x="7341" y="5330"/>
                    <a:pt x="7200" y="5330"/>
                    <a:pt x="7200" y="5610"/>
                  </a:cubicBezTo>
                  <a:close/>
                  <a:moveTo>
                    <a:pt x="10871" y="2665"/>
                  </a:moveTo>
                  <a:cubicBezTo>
                    <a:pt x="10871" y="2665"/>
                    <a:pt x="11012" y="2805"/>
                    <a:pt x="11012" y="2805"/>
                  </a:cubicBezTo>
                  <a:cubicBezTo>
                    <a:pt x="11012" y="2945"/>
                    <a:pt x="11294" y="2945"/>
                    <a:pt x="11294" y="3226"/>
                  </a:cubicBezTo>
                  <a:cubicBezTo>
                    <a:pt x="11012" y="3226"/>
                    <a:pt x="11012" y="3086"/>
                    <a:pt x="10871" y="3086"/>
                  </a:cubicBezTo>
                  <a:cubicBezTo>
                    <a:pt x="10871" y="3226"/>
                    <a:pt x="10729" y="3366"/>
                    <a:pt x="10729" y="3506"/>
                  </a:cubicBezTo>
                  <a:cubicBezTo>
                    <a:pt x="10729" y="3506"/>
                    <a:pt x="10588" y="3506"/>
                    <a:pt x="10588" y="3366"/>
                  </a:cubicBezTo>
                  <a:cubicBezTo>
                    <a:pt x="10447" y="3366"/>
                    <a:pt x="10447" y="3366"/>
                    <a:pt x="10306" y="3226"/>
                  </a:cubicBezTo>
                  <a:cubicBezTo>
                    <a:pt x="10306" y="3086"/>
                    <a:pt x="10588" y="3086"/>
                    <a:pt x="10588" y="2945"/>
                  </a:cubicBezTo>
                  <a:cubicBezTo>
                    <a:pt x="10447" y="2945"/>
                    <a:pt x="10306" y="3086"/>
                    <a:pt x="10306" y="3086"/>
                  </a:cubicBezTo>
                  <a:cubicBezTo>
                    <a:pt x="10165" y="2945"/>
                    <a:pt x="10165" y="2945"/>
                    <a:pt x="10306" y="2805"/>
                  </a:cubicBezTo>
                  <a:cubicBezTo>
                    <a:pt x="10165" y="2805"/>
                    <a:pt x="10024" y="2805"/>
                    <a:pt x="10024" y="2665"/>
                  </a:cubicBezTo>
                  <a:cubicBezTo>
                    <a:pt x="10024" y="2384"/>
                    <a:pt x="10447" y="2525"/>
                    <a:pt x="10447" y="2665"/>
                  </a:cubicBezTo>
                  <a:cubicBezTo>
                    <a:pt x="10588" y="2665"/>
                    <a:pt x="10447" y="2525"/>
                    <a:pt x="10447" y="2384"/>
                  </a:cubicBezTo>
                  <a:cubicBezTo>
                    <a:pt x="10588" y="2384"/>
                    <a:pt x="10729" y="2525"/>
                    <a:pt x="10729" y="2665"/>
                  </a:cubicBezTo>
                  <a:cubicBezTo>
                    <a:pt x="10729" y="2665"/>
                    <a:pt x="10729" y="2665"/>
                    <a:pt x="10871" y="2665"/>
                  </a:cubicBezTo>
                  <a:close/>
                  <a:moveTo>
                    <a:pt x="10729" y="2384"/>
                  </a:moveTo>
                  <a:cubicBezTo>
                    <a:pt x="11012" y="2384"/>
                    <a:pt x="11294" y="2384"/>
                    <a:pt x="11718" y="2384"/>
                  </a:cubicBezTo>
                  <a:cubicBezTo>
                    <a:pt x="11718" y="2665"/>
                    <a:pt x="11576" y="2525"/>
                    <a:pt x="11576" y="2665"/>
                  </a:cubicBezTo>
                  <a:cubicBezTo>
                    <a:pt x="11153" y="2665"/>
                    <a:pt x="11012" y="2665"/>
                    <a:pt x="10871" y="2525"/>
                  </a:cubicBezTo>
                  <a:cubicBezTo>
                    <a:pt x="10871" y="2525"/>
                    <a:pt x="10729" y="2384"/>
                    <a:pt x="10729" y="2384"/>
                  </a:cubicBezTo>
                  <a:close/>
                  <a:moveTo>
                    <a:pt x="9035" y="6732"/>
                  </a:moveTo>
                  <a:cubicBezTo>
                    <a:pt x="9035" y="6873"/>
                    <a:pt x="8894" y="6732"/>
                    <a:pt x="8753" y="6873"/>
                  </a:cubicBezTo>
                  <a:cubicBezTo>
                    <a:pt x="8753" y="6732"/>
                    <a:pt x="8753" y="6592"/>
                    <a:pt x="8753" y="6452"/>
                  </a:cubicBezTo>
                  <a:cubicBezTo>
                    <a:pt x="8894" y="6452"/>
                    <a:pt x="8894" y="6592"/>
                    <a:pt x="8894" y="6452"/>
                  </a:cubicBezTo>
                  <a:cubicBezTo>
                    <a:pt x="9035" y="6452"/>
                    <a:pt x="9035" y="6452"/>
                    <a:pt x="9035" y="6452"/>
                  </a:cubicBezTo>
                  <a:cubicBezTo>
                    <a:pt x="9035" y="6592"/>
                    <a:pt x="9035" y="6592"/>
                    <a:pt x="9035" y="6732"/>
                  </a:cubicBezTo>
                  <a:close/>
                  <a:moveTo>
                    <a:pt x="8894" y="5330"/>
                  </a:moveTo>
                  <a:cubicBezTo>
                    <a:pt x="8753" y="5330"/>
                    <a:pt x="8753" y="5049"/>
                    <a:pt x="8612" y="5190"/>
                  </a:cubicBezTo>
                  <a:cubicBezTo>
                    <a:pt x="8612" y="5049"/>
                    <a:pt x="8612" y="5049"/>
                    <a:pt x="8753" y="4909"/>
                  </a:cubicBezTo>
                  <a:cubicBezTo>
                    <a:pt x="8612" y="4909"/>
                    <a:pt x="8612" y="4909"/>
                    <a:pt x="8471" y="4909"/>
                  </a:cubicBezTo>
                  <a:cubicBezTo>
                    <a:pt x="8471" y="4769"/>
                    <a:pt x="8753" y="4909"/>
                    <a:pt x="8612" y="4629"/>
                  </a:cubicBezTo>
                  <a:cubicBezTo>
                    <a:pt x="8753" y="4629"/>
                    <a:pt x="8753" y="4769"/>
                    <a:pt x="8894" y="4769"/>
                  </a:cubicBezTo>
                  <a:cubicBezTo>
                    <a:pt x="9035" y="4769"/>
                    <a:pt x="9035" y="4909"/>
                    <a:pt x="9176" y="4769"/>
                  </a:cubicBezTo>
                  <a:cubicBezTo>
                    <a:pt x="9176" y="4909"/>
                    <a:pt x="9318" y="5049"/>
                    <a:pt x="9318" y="5190"/>
                  </a:cubicBezTo>
                  <a:cubicBezTo>
                    <a:pt x="9176" y="5190"/>
                    <a:pt x="9035" y="5190"/>
                    <a:pt x="9035" y="5330"/>
                  </a:cubicBezTo>
                  <a:cubicBezTo>
                    <a:pt x="9035" y="5190"/>
                    <a:pt x="8894" y="5190"/>
                    <a:pt x="8894" y="5330"/>
                  </a:cubicBezTo>
                  <a:close/>
                  <a:moveTo>
                    <a:pt x="13271" y="3506"/>
                  </a:moveTo>
                  <a:cubicBezTo>
                    <a:pt x="13412" y="3366"/>
                    <a:pt x="13694" y="3226"/>
                    <a:pt x="13835" y="3226"/>
                  </a:cubicBezTo>
                  <a:cubicBezTo>
                    <a:pt x="13976" y="3226"/>
                    <a:pt x="13976" y="3226"/>
                    <a:pt x="13976" y="3226"/>
                  </a:cubicBezTo>
                  <a:cubicBezTo>
                    <a:pt x="13976" y="3226"/>
                    <a:pt x="14118" y="3226"/>
                    <a:pt x="14118" y="3226"/>
                  </a:cubicBezTo>
                  <a:cubicBezTo>
                    <a:pt x="14118" y="3366"/>
                    <a:pt x="13976" y="3506"/>
                    <a:pt x="13835" y="3506"/>
                  </a:cubicBezTo>
                  <a:cubicBezTo>
                    <a:pt x="13553" y="3506"/>
                    <a:pt x="13553" y="3787"/>
                    <a:pt x="13271" y="3787"/>
                  </a:cubicBezTo>
                  <a:cubicBezTo>
                    <a:pt x="13271" y="4068"/>
                    <a:pt x="13412" y="4068"/>
                    <a:pt x="13412" y="4208"/>
                  </a:cubicBezTo>
                  <a:cubicBezTo>
                    <a:pt x="13412" y="4208"/>
                    <a:pt x="13412" y="4348"/>
                    <a:pt x="13271" y="4348"/>
                  </a:cubicBezTo>
                  <a:cubicBezTo>
                    <a:pt x="13271" y="4208"/>
                    <a:pt x="13129" y="4208"/>
                    <a:pt x="12988" y="4068"/>
                  </a:cubicBezTo>
                  <a:cubicBezTo>
                    <a:pt x="12988" y="3927"/>
                    <a:pt x="13129" y="3927"/>
                    <a:pt x="13129" y="3927"/>
                  </a:cubicBezTo>
                  <a:cubicBezTo>
                    <a:pt x="13129" y="3647"/>
                    <a:pt x="13271" y="3647"/>
                    <a:pt x="13271" y="3506"/>
                  </a:cubicBezTo>
                  <a:close/>
                  <a:moveTo>
                    <a:pt x="13271" y="2665"/>
                  </a:moveTo>
                  <a:cubicBezTo>
                    <a:pt x="13271" y="2384"/>
                    <a:pt x="13553" y="2384"/>
                    <a:pt x="13553" y="2665"/>
                  </a:cubicBezTo>
                  <a:cubicBezTo>
                    <a:pt x="13412" y="2525"/>
                    <a:pt x="13412" y="2805"/>
                    <a:pt x="13271" y="2665"/>
                  </a:cubicBezTo>
                  <a:close/>
                  <a:moveTo>
                    <a:pt x="15388" y="2665"/>
                  </a:moveTo>
                  <a:cubicBezTo>
                    <a:pt x="15671" y="2525"/>
                    <a:pt x="15953" y="2525"/>
                    <a:pt x="15953" y="2665"/>
                  </a:cubicBezTo>
                  <a:cubicBezTo>
                    <a:pt x="15953" y="2945"/>
                    <a:pt x="15671" y="2805"/>
                    <a:pt x="15388" y="2805"/>
                  </a:cubicBezTo>
                  <a:cubicBezTo>
                    <a:pt x="15388" y="2805"/>
                    <a:pt x="15388" y="2665"/>
                    <a:pt x="15388" y="2665"/>
                  </a:cubicBezTo>
                  <a:close/>
                  <a:moveTo>
                    <a:pt x="4518" y="5330"/>
                  </a:moveTo>
                  <a:cubicBezTo>
                    <a:pt x="4518" y="5470"/>
                    <a:pt x="4235" y="5049"/>
                    <a:pt x="4235" y="5470"/>
                  </a:cubicBezTo>
                  <a:cubicBezTo>
                    <a:pt x="4235" y="5470"/>
                    <a:pt x="4094" y="5330"/>
                    <a:pt x="4094" y="5190"/>
                  </a:cubicBezTo>
                  <a:cubicBezTo>
                    <a:pt x="4235" y="5330"/>
                    <a:pt x="4235" y="5190"/>
                    <a:pt x="4235" y="5049"/>
                  </a:cubicBezTo>
                  <a:cubicBezTo>
                    <a:pt x="4376" y="5049"/>
                    <a:pt x="4376" y="5190"/>
                    <a:pt x="4376" y="5049"/>
                  </a:cubicBezTo>
                  <a:cubicBezTo>
                    <a:pt x="4518" y="5190"/>
                    <a:pt x="4376" y="5190"/>
                    <a:pt x="4518" y="5330"/>
                  </a:cubicBezTo>
                  <a:close/>
                  <a:moveTo>
                    <a:pt x="5082" y="10660"/>
                  </a:moveTo>
                  <a:cubicBezTo>
                    <a:pt x="5082" y="10800"/>
                    <a:pt x="5082" y="10800"/>
                    <a:pt x="4941" y="10800"/>
                  </a:cubicBezTo>
                  <a:cubicBezTo>
                    <a:pt x="4941" y="10800"/>
                    <a:pt x="4941" y="10800"/>
                    <a:pt x="4941" y="10660"/>
                  </a:cubicBezTo>
                  <a:cubicBezTo>
                    <a:pt x="4941" y="10660"/>
                    <a:pt x="5082" y="10660"/>
                    <a:pt x="5082" y="10660"/>
                  </a:cubicBezTo>
                  <a:close/>
                  <a:moveTo>
                    <a:pt x="4235" y="10660"/>
                  </a:moveTo>
                  <a:cubicBezTo>
                    <a:pt x="4094" y="10519"/>
                    <a:pt x="4094" y="10379"/>
                    <a:pt x="3953" y="10379"/>
                  </a:cubicBezTo>
                  <a:cubicBezTo>
                    <a:pt x="3671" y="10379"/>
                    <a:pt x="3671" y="10519"/>
                    <a:pt x="3671" y="10379"/>
                  </a:cubicBezTo>
                  <a:cubicBezTo>
                    <a:pt x="3529" y="10379"/>
                    <a:pt x="3671" y="10379"/>
                    <a:pt x="3671" y="10239"/>
                  </a:cubicBezTo>
                  <a:cubicBezTo>
                    <a:pt x="3812" y="10239"/>
                    <a:pt x="3953" y="10239"/>
                    <a:pt x="4094" y="10239"/>
                  </a:cubicBezTo>
                  <a:cubicBezTo>
                    <a:pt x="4235" y="10379"/>
                    <a:pt x="4235" y="10379"/>
                    <a:pt x="4376" y="10379"/>
                  </a:cubicBezTo>
                  <a:cubicBezTo>
                    <a:pt x="4376" y="10519"/>
                    <a:pt x="4518" y="10519"/>
                    <a:pt x="4376" y="10519"/>
                  </a:cubicBezTo>
                  <a:cubicBezTo>
                    <a:pt x="4659" y="10519"/>
                    <a:pt x="4800" y="10519"/>
                    <a:pt x="4800" y="10800"/>
                  </a:cubicBezTo>
                  <a:cubicBezTo>
                    <a:pt x="4800" y="10800"/>
                    <a:pt x="4659" y="10800"/>
                    <a:pt x="4659" y="10800"/>
                  </a:cubicBezTo>
                  <a:cubicBezTo>
                    <a:pt x="4518" y="10800"/>
                    <a:pt x="4518" y="10800"/>
                    <a:pt x="4376" y="10800"/>
                  </a:cubicBezTo>
                  <a:cubicBezTo>
                    <a:pt x="4376" y="10660"/>
                    <a:pt x="4376" y="10660"/>
                    <a:pt x="4518" y="10660"/>
                  </a:cubicBezTo>
                  <a:cubicBezTo>
                    <a:pt x="4376" y="10519"/>
                    <a:pt x="4235" y="10660"/>
                    <a:pt x="4235" y="10660"/>
                  </a:cubicBezTo>
                  <a:close/>
                  <a:moveTo>
                    <a:pt x="4235" y="10800"/>
                  </a:moveTo>
                  <a:cubicBezTo>
                    <a:pt x="4094" y="10940"/>
                    <a:pt x="4094" y="10800"/>
                    <a:pt x="4094" y="10800"/>
                  </a:cubicBezTo>
                  <a:cubicBezTo>
                    <a:pt x="4094" y="10800"/>
                    <a:pt x="4094" y="10800"/>
                    <a:pt x="4094" y="10660"/>
                  </a:cubicBezTo>
                  <a:cubicBezTo>
                    <a:pt x="4094" y="10660"/>
                    <a:pt x="4235" y="10660"/>
                    <a:pt x="4235" y="10800"/>
                  </a:cubicBezTo>
                  <a:close/>
                  <a:moveTo>
                    <a:pt x="4094" y="10239"/>
                  </a:moveTo>
                  <a:cubicBezTo>
                    <a:pt x="4094" y="10099"/>
                    <a:pt x="4094" y="10099"/>
                    <a:pt x="4094" y="9958"/>
                  </a:cubicBezTo>
                  <a:cubicBezTo>
                    <a:pt x="4094" y="9958"/>
                    <a:pt x="4235" y="10099"/>
                    <a:pt x="4235" y="10239"/>
                  </a:cubicBezTo>
                  <a:cubicBezTo>
                    <a:pt x="4094" y="10239"/>
                    <a:pt x="4094" y="10239"/>
                    <a:pt x="4094" y="10239"/>
                  </a:cubicBezTo>
                  <a:close/>
                  <a:moveTo>
                    <a:pt x="4235" y="9958"/>
                  </a:moveTo>
                  <a:cubicBezTo>
                    <a:pt x="4376" y="9958"/>
                    <a:pt x="4376" y="9958"/>
                    <a:pt x="4376" y="9958"/>
                  </a:cubicBezTo>
                  <a:cubicBezTo>
                    <a:pt x="4376" y="10099"/>
                    <a:pt x="4376" y="10099"/>
                    <a:pt x="4376" y="10239"/>
                  </a:cubicBezTo>
                  <a:cubicBezTo>
                    <a:pt x="4376" y="10239"/>
                    <a:pt x="4235" y="10099"/>
                    <a:pt x="4235" y="9958"/>
                  </a:cubicBezTo>
                  <a:close/>
                  <a:moveTo>
                    <a:pt x="4518" y="10379"/>
                  </a:moveTo>
                  <a:cubicBezTo>
                    <a:pt x="4518" y="10239"/>
                    <a:pt x="4518" y="10239"/>
                    <a:pt x="4518" y="10239"/>
                  </a:cubicBezTo>
                  <a:cubicBezTo>
                    <a:pt x="4518" y="10239"/>
                    <a:pt x="4659" y="10239"/>
                    <a:pt x="4659" y="10379"/>
                  </a:cubicBezTo>
                  <a:cubicBezTo>
                    <a:pt x="4659" y="10379"/>
                    <a:pt x="4659" y="10379"/>
                    <a:pt x="4659" y="10379"/>
                  </a:cubicBezTo>
                  <a:cubicBezTo>
                    <a:pt x="4800" y="10519"/>
                    <a:pt x="4518" y="10519"/>
                    <a:pt x="4659" y="10379"/>
                  </a:cubicBezTo>
                  <a:cubicBezTo>
                    <a:pt x="4518" y="10379"/>
                    <a:pt x="4518" y="10379"/>
                    <a:pt x="4518" y="10379"/>
                  </a:cubicBezTo>
                  <a:close/>
                  <a:moveTo>
                    <a:pt x="20329" y="13465"/>
                  </a:moveTo>
                  <a:cubicBezTo>
                    <a:pt x="20329" y="13325"/>
                    <a:pt x="20329" y="13325"/>
                    <a:pt x="20329" y="13184"/>
                  </a:cubicBezTo>
                  <a:cubicBezTo>
                    <a:pt x="20188" y="13044"/>
                    <a:pt x="20047" y="13044"/>
                    <a:pt x="19906" y="12904"/>
                  </a:cubicBezTo>
                  <a:cubicBezTo>
                    <a:pt x="19765" y="12764"/>
                    <a:pt x="19765" y="12904"/>
                    <a:pt x="19624" y="12904"/>
                  </a:cubicBezTo>
                  <a:cubicBezTo>
                    <a:pt x="19624" y="12764"/>
                    <a:pt x="19765" y="12764"/>
                    <a:pt x="19765" y="12764"/>
                  </a:cubicBezTo>
                  <a:cubicBezTo>
                    <a:pt x="19906" y="12623"/>
                    <a:pt x="19906" y="12764"/>
                    <a:pt x="19906" y="12764"/>
                  </a:cubicBezTo>
                  <a:cubicBezTo>
                    <a:pt x="20047" y="12764"/>
                    <a:pt x="20047" y="12764"/>
                    <a:pt x="20047" y="12623"/>
                  </a:cubicBezTo>
                  <a:cubicBezTo>
                    <a:pt x="20188" y="12623"/>
                    <a:pt x="20188" y="12623"/>
                    <a:pt x="20329" y="12623"/>
                  </a:cubicBezTo>
                  <a:cubicBezTo>
                    <a:pt x="20329" y="12623"/>
                    <a:pt x="20471" y="12764"/>
                    <a:pt x="20471" y="12764"/>
                  </a:cubicBezTo>
                  <a:cubicBezTo>
                    <a:pt x="20471" y="13044"/>
                    <a:pt x="20329" y="13184"/>
                    <a:pt x="20329" y="134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58"/>
            <p:cNvSpPr/>
            <p:nvPr/>
          </p:nvSpPr>
          <p:spPr>
            <a:xfrm>
              <a:off x="6006334" y="3358442"/>
              <a:ext cx="11975" cy="1198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59"/>
            <p:cNvSpPr/>
            <p:nvPr/>
          </p:nvSpPr>
          <p:spPr>
            <a:xfrm>
              <a:off x="6199192" y="3422576"/>
              <a:ext cx="11975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00" extrusionOk="0">
                  <a:moveTo>
                    <a:pt x="21600" y="10800"/>
                  </a:moveTo>
                  <a:cubicBezTo>
                    <a:pt x="21600" y="10800"/>
                    <a:pt x="21600" y="0"/>
                    <a:pt x="21600" y="0"/>
                  </a:cubicBezTo>
                  <a:cubicBezTo>
                    <a:pt x="0" y="0"/>
                    <a:pt x="0" y="0"/>
                    <a:pt x="0" y="10800"/>
                  </a:cubicBezTo>
                  <a:cubicBezTo>
                    <a:pt x="0" y="10800"/>
                    <a:pt x="21600" y="21600"/>
                    <a:pt x="21600" y="108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60"/>
            <p:cNvSpPr/>
            <p:nvPr/>
          </p:nvSpPr>
          <p:spPr>
            <a:xfrm>
              <a:off x="6174192" y="3361577"/>
              <a:ext cx="11975" cy="1198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61"/>
            <p:cNvSpPr/>
            <p:nvPr/>
          </p:nvSpPr>
          <p:spPr>
            <a:xfrm>
              <a:off x="6175673" y="3354807"/>
              <a:ext cx="11976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21600" y="21600"/>
                    <a:pt x="21600" y="0"/>
                  </a:cubicBez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62"/>
            <p:cNvSpPr/>
            <p:nvPr/>
          </p:nvSpPr>
          <p:spPr>
            <a:xfrm>
              <a:off x="6144313" y="3364999"/>
              <a:ext cx="11975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1600"/>
                    <a:pt x="21600" y="21600"/>
                    <a:pt x="21600" y="21600"/>
                  </a:cubicBezTo>
                  <a:cubicBezTo>
                    <a:pt x="21600" y="0"/>
                    <a:pt x="0" y="2160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63"/>
            <p:cNvSpPr/>
            <p:nvPr/>
          </p:nvSpPr>
          <p:spPr>
            <a:xfrm>
              <a:off x="5962867" y="3446246"/>
              <a:ext cx="11975" cy="1198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65"/>
            <p:cNvSpPr/>
            <p:nvPr/>
          </p:nvSpPr>
          <p:spPr>
            <a:xfrm>
              <a:off x="6089934" y="3377258"/>
              <a:ext cx="14113" cy="23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0"/>
                  </a:moveTo>
                  <a:cubicBezTo>
                    <a:pt x="18514" y="3600"/>
                    <a:pt x="12343" y="5400"/>
                    <a:pt x="12343" y="9000"/>
                  </a:cubicBezTo>
                  <a:cubicBezTo>
                    <a:pt x="12343" y="10800"/>
                    <a:pt x="12343" y="10800"/>
                    <a:pt x="12343" y="12600"/>
                  </a:cubicBezTo>
                  <a:cubicBezTo>
                    <a:pt x="12343" y="14400"/>
                    <a:pt x="9257" y="18000"/>
                    <a:pt x="9257" y="19800"/>
                  </a:cubicBezTo>
                  <a:cubicBezTo>
                    <a:pt x="3086" y="21600"/>
                    <a:pt x="3086" y="14400"/>
                    <a:pt x="0" y="14400"/>
                  </a:cubicBezTo>
                  <a:cubicBezTo>
                    <a:pt x="0" y="16200"/>
                    <a:pt x="0" y="18000"/>
                    <a:pt x="3086" y="19800"/>
                  </a:cubicBezTo>
                  <a:cubicBezTo>
                    <a:pt x="0" y="19800"/>
                    <a:pt x="0" y="19800"/>
                    <a:pt x="3086" y="19800"/>
                  </a:cubicBezTo>
                  <a:cubicBezTo>
                    <a:pt x="3086" y="19800"/>
                    <a:pt x="6171" y="19800"/>
                    <a:pt x="6171" y="21600"/>
                  </a:cubicBezTo>
                  <a:cubicBezTo>
                    <a:pt x="6171" y="21600"/>
                    <a:pt x="6171" y="19800"/>
                    <a:pt x="9257" y="19800"/>
                  </a:cubicBezTo>
                  <a:cubicBezTo>
                    <a:pt x="12343" y="19800"/>
                    <a:pt x="12343" y="19800"/>
                    <a:pt x="15429" y="19800"/>
                  </a:cubicBezTo>
                  <a:cubicBezTo>
                    <a:pt x="18514" y="18000"/>
                    <a:pt x="15429" y="14400"/>
                    <a:pt x="18514" y="12600"/>
                  </a:cubicBezTo>
                  <a:cubicBezTo>
                    <a:pt x="21600" y="12600"/>
                    <a:pt x="18514" y="14400"/>
                    <a:pt x="21600" y="14400"/>
                  </a:cubicBezTo>
                  <a:cubicBezTo>
                    <a:pt x="21600" y="14400"/>
                    <a:pt x="21600" y="12600"/>
                    <a:pt x="21600" y="10800"/>
                  </a:cubicBezTo>
                  <a:cubicBezTo>
                    <a:pt x="18514" y="10800"/>
                    <a:pt x="15429" y="9000"/>
                    <a:pt x="15429" y="9000"/>
                  </a:cubicBezTo>
                  <a:cubicBezTo>
                    <a:pt x="15429" y="3600"/>
                    <a:pt x="21600" y="3600"/>
                    <a:pt x="21600" y="1800"/>
                  </a:cubicBezTo>
                  <a:cubicBezTo>
                    <a:pt x="21600" y="0"/>
                    <a:pt x="21600" y="0"/>
                    <a:pt x="18514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66"/>
            <p:cNvSpPr/>
            <p:nvPr/>
          </p:nvSpPr>
          <p:spPr>
            <a:xfrm>
              <a:off x="6021578" y="3397229"/>
              <a:ext cx="11975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9600" extrusionOk="0">
                  <a:moveTo>
                    <a:pt x="0" y="9600"/>
                  </a:moveTo>
                  <a:cubicBezTo>
                    <a:pt x="0" y="-12000"/>
                    <a:pt x="0" y="9600"/>
                    <a:pt x="0" y="9600"/>
                  </a:cubicBezTo>
                  <a:cubicBezTo>
                    <a:pt x="0" y="9600"/>
                    <a:pt x="21600" y="9600"/>
                    <a:pt x="0" y="9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67"/>
            <p:cNvSpPr/>
            <p:nvPr/>
          </p:nvSpPr>
          <p:spPr>
            <a:xfrm>
              <a:off x="6189754" y="3452725"/>
              <a:ext cx="11975" cy="11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16" h="17712" extrusionOk="0">
                  <a:moveTo>
                    <a:pt x="2016" y="1512"/>
                  </a:moveTo>
                  <a:cubicBezTo>
                    <a:pt x="-5184" y="6912"/>
                    <a:pt x="9216" y="6912"/>
                    <a:pt x="9216" y="12312"/>
                  </a:cubicBezTo>
                  <a:cubicBezTo>
                    <a:pt x="9216" y="12312"/>
                    <a:pt x="9216" y="12312"/>
                    <a:pt x="16416" y="17712"/>
                  </a:cubicBezTo>
                  <a:cubicBezTo>
                    <a:pt x="9216" y="6912"/>
                    <a:pt x="9216" y="12312"/>
                    <a:pt x="16416" y="6912"/>
                  </a:cubicBezTo>
                  <a:cubicBezTo>
                    <a:pt x="9216" y="6912"/>
                    <a:pt x="9216" y="-3888"/>
                    <a:pt x="2016" y="151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68"/>
            <p:cNvSpPr/>
            <p:nvPr/>
          </p:nvSpPr>
          <p:spPr>
            <a:xfrm>
              <a:off x="6110604" y="3372838"/>
              <a:ext cx="11975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7200"/>
                    <a:pt x="0" y="21600"/>
                    <a:pt x="7200" y="21600"/>
                  </a:cubicBezTo>
                  <a:cubicBezTo>
                    <a:pt x="14400" y="14400"/>
                    <a:pt x="7200" y="14400"/>
                    <a:pt x="7200" y="14400"/>
                  </a:cubicBezTo>
                  <a:cubicBezTo>
                    <a:pt x="14400" y="7200"/>
                    <a:pt x="21600" y="7200"/>
                    <a:pt x="21600" y="0"/>
                  </a:cubicBezTo>
                  <a:cubicBezTo>
                    <a:pt x="14400" y="0"/>
                    <a:pt x="720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Freeform 269"/>
            <p:cNvGrpSpPr/>
            <p:nvPr/>
          </p:nvGrpSpPr>
          <p:grpSpPr>
            <a:xfrm>
              <a:off x="6101980" y="3369418"/>
              <a:ext cx="11975" cy="1"/>
              <a:chOff x="0" y="0"/>
              <a:chExt cx="23949" cy="0"/>
            </a:xfrm>
            <a:grpFill/>
          </p:grpSpPr>
          <p:sp>
            <p:nvSpPr>
              <p:cNvPr id="62" name="线条"/>
              <p:cNvSpPr/>
              <p:nvPr/>
            </p:nvSpPr>
            <p:spPr>
              <a:xfrm>
                <a:off x="0" y="0"/>
                <a:ext cx="23950" cy="0"/>
              </a:xfrm>
              <a:prstGeom prst="lin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线条"/>
              <p:cNvSpPr/>
              <p:nvPr/>
            </p:nvSpPr>
            <p:spPr>
              <a:xfrm flipH="1" flipV="1">
                <a:off x="0" y="-1"/>
                <a:ext cx="23950" cy="1"/>
              </a:xfrm>
              <a:prstGeom prst="lin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Freeform 270"/>
            <p:cNvSpPr/>
            <p:nvPr/>
          </p:nvSpPr>
          <p:spPr>
            <a:xfrm>
              <a:off x="6110255" y="3446246"/>
              <a:ext cx="11975" cy="1198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72"/>
            <p:cNvSpPr/>
            <p:nvPr/>
          </p:nvSpPr>
          <p:spPr>
            <a:xfrm>
              <a:off x="6142833" y="3363082"/>
              <a:ext cx="11976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9600" extrusionOk="0">
                  <a:moveTo>
                    <a:pt x="9600" y="9600"/>
                  </a:moveTo>
                  <a:cubicBezTo>
                    <a:pt x="9600" y="-12000"/>
                    <a:pt x="-12000" y="9600"/>
                    <a:pt x="9600" y="9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273"/>
            <p:cNvSpPr/>
            <p:nvPr/>
          </p:nvSpPr>
          <p:spPr>
            <a:xfrm>
              <a:off x="6099628" y="3384597"/>
              <a:ext cx="11976" cy="11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0800" y="21600"/>
                    <a:pt x="21600" y="21600"/>
                    <a:pt x="21600" y="0"/>
                  </a:cubicBezTo>
                  <a:cubicBezTo>
                    <a:pt x="10800" y="0"/>
                    <a:pt x="0" y="0"/>
                    <a:pt x="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275"/>
            <p:cNvSpPr/>
            <p:nvPr/>
          </p:nvSpPr>
          <p:spPr>
            <a:xfrm>
              <a:off x="6058077" y="3335077"/>
              <a:ext cx="11976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00" extrusionOk="0">
                  <a:moveTo>
                    <a:pt x="16200" y="15600"/>
                  </a:moveTo>
                  <a:cubicBezTo>
                    <a:pt x="16200" y="15600"/>
                    <a:pt x="21600" y="4800"/>
                    <a:pt x="21600" y="4800"/>
                  </a:cubicBezTo>
                  <a:cubicBezTo>
                    <a:pt x="16200" y="4800"/>
                    <a:pt x="5400" y="-6000"/>
                    <a:pt x="0" y="4800"/>
                  </a:cubicBezTo>
                  <a:cubicBezTo>
                    <a:pt x="5400" y="4800"/>
                    <a:pt x="10800" y="4800"/>
                    <a:pt x="16200" y="15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76"/>
            <p:cNvSpPr/>
            <p:nvPr/>
          </p:nvSpPr>
          <p:spPr>
            <a:xfrm>
              <a:off x="6059645" y="3357942"/>
              <a:ext cx="11975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0800"/>
                    <a:pt x="21600" y="10800"/>
                    <a:pt x="21600" y="0"/>
                  </a:cubicBezTo>
                  <a:cubicBezTo>
                    <a:pt x="0" y="0"/>
                    <a:pt x="0" y="10800"/>
                    <a:pt x="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277"/>
            <p:cNvSpPr/>
            <p:nvPr/>
          </p:nvSpPr>
          <p:spPr>
            <a:xfrm>
              <a:off x="5961300" y="3438232"/>
              <a:ext cx="11976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15274" extrusionOk="0">
                  <a:moveTo>
                    <a:pt x="9600" y="10800"/>
                  </a:moveTo>
                  <a:cubicBezTo>
                    <a:pt x="9600" y="10800"/>
                    <a:pt x="9600" y="0"/>
                    <a:pt x="9600" y="0"/>
                  </a:cubicBezTo>
                  <a:cubicBezTo>
                    <a:pt x="-12000" y="10800"/>
                    <a:pt x="9600" y="21600"/>
                    <a:pt x="9600" y="108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278"/>
            <p:cNvSpPr/>
            <p:nvPr/>
          </p:nvSpPr>
          <p:spPr>
            <a:xfrm>
              <a:off x="5960865" y="3435948"/>
              <a:ext cx="11975" cy="1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16200"/>
                  </a:moveTo>
                  <a:cubicBezTo>
                    <a:pt x="21600" y="-5400"/>
                    <a:pt x="0" y="-5400"/>
                    <a:pt x="0" y="16200"/>
                  </a:cubicBezTo>
                  <a:cubicBezTo>
                    <a:pt x="0" y="16200"/>
                    <a:pt x="0" y="16200"/>
                    <a:pt x="21600" y="162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279"/>
            <p:cNvSpPr/>
            <p:nvPr/>
          </p:nvSpPr>
          <p:spPr>
            <a:xfrm>
              <a:off x="5829656" y="3407049"/>
              <a:ext cx="67423" cy="106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108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80"/>
            <p:cNvSpPr/>
            <p:nvPr/>
          </p:nvSpPr>
          <p:spPr>
            <a:xfrm>
              <a:off x="5889238" y="3438407"/>
              <a:ext cx="40767" cy="4390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281"/>
            <p:cNvSpPr/>
            <p:nvPr/>
          </p:nvSpPr>
          <p:spPr>
            <a:xfrm>
              <a:off x="6296904" y="3407049"/>
              <a:ext cx="65854" cy="106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8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282"/>
            <p:cNvSpPr/>
            <p:nvPr/>
          </p:nvSpPr>
          <p:spPr>
            <a:xfrm>
              <a:off x="6260842" y="3438407"/>
              <a:ext cx="40767" cy="4390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83"/>
            <p:cNvSpPr/>
            <p:nvPr/>
          </p:nvSpPr>
          <p:spPr>
            <a:xfrm>
              <a:off x="6042897" y="3192240"/>
              <a:ext cx="106621" cy="67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84"/>
            <p:cNvSpPr/>
            <p:nvPr/>
          </p:nvSpPr>
          <p:spPr>
            <a:xfrm>
              <a:off x="6074255" y="3253390"/>
              <a:ext cx="45471" cy="4233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85"/>
            <p:cNvSpPr/>
            <p:nvPr/>
          </p:nvSpPr>
          <p:spPr>
            <a:xfrm>
              <a:off x="6042897" y="3661055"/>
              <a:ext cx="106621" cy="67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286"/>
            <p:cNvSpPr/>
            <p:nvPr/>
          </p:nvSpPr>
          <p:spPr>
            <a:xfrm>
              <a:off x="6074255" y="3624993"/>
              <a:ext cx="45471" cy="4233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87"/>
            <p:cNvSpPr/>
            <p:nvPr/>
          </p:nvSpPr>
          <p:spPr>
            <a:xfrm>
              <a:off x="5906486" y="3272205"/>
              <a:ext cx="86238" cy="8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49" y="21600"/>
                  </a:lnTo>
                  <a:lnTo>
                    <a:pt x="21600" y="2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88"/>
            <p:cNvSpPr/>
            <p:nvPr/>
          </p:nvSpPr>
          <p:spPr>
            <a:xfrm>
              <a:off x="5934708" y="3298860"/>
              <a:ext cx="61152" cy="6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23" y="21600"/>
                  </a:moveTo>
                  <a:lnTo>
                    <a:pt x="0" y="11077"/>
                  </a:lnTo>
                  <a:lnTo>
                    <a:pt x="11077" y="0"/>
                  </a:lnTo>
                  <a:lnTo>
                    <a:pt x="21600" y="10523"/>
                  </a:lnTo>
                  <a:lnTo>
                    <a:pt x="10523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89"/>
            <p:cNvSpPr/>
            <p:nvPr/>
          </p:nvSpPr>
          <p:spPr>
            <a:xfrm>
              <a:off x="6199691" y="3563843"/>
              <a:ext cx="84670" cy="8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9200"/>
                  </a:lnTo>
                  <a:lnTo>
                    <a:pt x="19200" y="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290"/>
            <p:cNvSpPr/>
            <p:nvPr/>
          </p:nvSpPr>
          <p:spPr>
            <a:xfrm>
              <a:off x="6198124" y="3562275"/>
              <a:ext cx="61152" cy="5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15" y="21600"/>
                  </a:moveTo>
                  <a:lnTo>
                    <a:pt x="0" y="11368"/>
                  </a:lnTo>
                  <a:lnTo>
                    <a:pt x="11077" y="0"/>
                  </a:lnTo>
                  <a:lnTo>
                    <a:pt x="21600" y="10232"/>
                  </a:lnTo>
                  <a:lnTo>
                    <a:pt x="9415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91"/>
            <p:cNvSpPr/>
            <p:nvPr/>
          </p:nvSpPr>
          <p:spPr>
            <a:xfrm>
              <a:off x="6199691" y="3272205"/>
              <a:ext cx="84670" cy="8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400"/>
                  </a:lnTo>
                  <a:lnTo>
                    <a:pt x="19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92"/>
            <p:cNvSpPr/>
            <p:nvPr/>
          </p:nvSpPr>
          <p:spPr>
            <a:xfrm>
              <a:off x="6198124" y="3298860"/>
              <a:ext cx="58016" cy="6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6" y="21600"/>
                  </a:moveTo>
                  <a:lnTo>
                    <a:pt x="0" y="10523"/>
                  </a:lnTo>
                  <a:lnTo>
                    <a:pt x="9924" y="0"/>
                  </a:lnTo>
                  <a:lnTo>
                    <a:pt x="21600" y="11077"/>
                  </a:lnTo>
                  <a:lnTo>
                    <a:pt x="11676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293"/>
            <p:cNvSpPr/>
            <p:nvPr/>
          </p:nvSpPr>
          <p:spPr>
            <a:xfrm>
              <a:off x="5906486" y="3563843"/>
              <a:ext cx="86238" cy="8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749" y="0"/>
                  </a:lnTo>
                  <a:lnTo>
                    <a:pt x="21600" y="192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94"/>
            <p:cNvSpPr/>
            <p:nvPr/>
          </p:nvSpPr>
          <p:spPr>
            <a:xfrm>
              <a:off x="5934708" y="3562275"/>
              <a:ext cx="61152" cy="5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lnTo>
                    <a:pt x="0" y="10232"/>
                  </a:lnTo>
                  <a:lnTo>
                    <a:pt x="10523" y="0"/>
                  </a:lnTo>
                  <a:lnTo>
                    <a:pt x="21600" y="11368"/>
                  </a:lnTo>
                  <a:lnTo>
                    <a:pt x="11077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223408" y="4575235"/>
            <a:ext cx="527138" cy="517658"/>
            <a:chOff x="8024779" y="3275341"/>
            <a:chExt cx="435889" cy="428050"/>
          </a:xfrm>
          <a:solidFill>
            <a:schemeClr val="bg1"/>
          </a:solidFill>
        </p:grpSpPr>
        <p:sp>
          <p:nvSpPr>
            <p:cNvPr id="65" name="Freeform 295"/>
            <p:cNvSpPr/>
            <p:nvPr/>
          </p:nvSpPr>
          <p:spPr>
            <a:xfrm>
              <a:off x="8024779" y="3275341"/>
              <a:ext cx="435889" cy="387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9" y="0"/>
                  </a:moveTo>
                  <a:cubicBezTo>
                    <a:pt x="681" y="0"/>
                    <a:pt x="681" y="0"/>
                    <a:pt x="681" y="0"/>
                  </a:cubicBezTo>
                  <a:cubicBezTo>
                    <a:pt x="292" y="0"/>
                    <a:pt x="0" y="329"/>
                    <a:pt x="0" y="768"/>
                  </a:cubicBezTo>
                  <a:cubicBezTo>
                    <a:pt x="0" y="20832"/>
                    <a:pt x="0" y="20832"/>
                    <a:pt x="0" y="20832"/>
                  </a:cubicBezTo>
                  <a:cubicBezTo>
                    <a:pt x="0" y="21161"/>
                    <a:pt x="292" y="21600"/>
                    <a:pt x="681" y="21600"/>
                  </a:cubicBezTo>
                  <a:cubicBezTo>
                    <a:pt x="4476" y="21600"/>
                    <a:pt x="4476" y="21600"/>
                    <a:pt x="4476" y="21600"/>
                  </a:cubicBezTo>
                  <a:cubicBezTo>
                    <a:pt x="4476" y="19955"/>
                    <a:pt x="4476" y="19955"/>
                    <a:pt x="4476" y="19955"/>
                  </a:cubicBezTo>
                  <a:cubicBezTo>
                    <a:pt x="1362" y="19955"/>
                    <a:pt x="1362" y="19955"/>
                    <a:pt x="1362" y="19955"/>
                  </a:cubicBezTo>
                  <a:cubicBezTo>
                    <a:pt x="1362" y="5373"/>
                    <a:pt x="1362" y="5373"/>
                    <a:pt x="1362" y="5373"/>
                  </a:cubicBezTo>
                  <a:cubicBezTo>
                    <a:pt x="20238" y="5373"/>
                    <a:pt x="20238" y="5373"/>
                    <a:pt x="20238" y="5373"/>
                  </a:cubicBezTo>
                  <a:cubicBezTo>
                    <a:pt x="20238" y="19955"/>
                    <a:pt x="20238" y="19955"/>
                    <a:pt x="20238" y="19955"/>
                  </a:cubicBezTo>
                  <a:cubicBezTo>
                    <a:pt x="16832" y="19955"/>
                    <a:pt x="16832" y="19955"/>
                    <a:pt x="16832" y="19955"/>
                  </a:cubicBezTo>
                  <a:cubicBezTo>
                    <a:pt x="16832" y="21600"/>
                    <a:pt x="16832" y="21600"/>
                    <a:pt x="16832" y="21600"/>
                  </a:cubicBezTo>
                  <a:cubicBezTo>
                    <a:pt x="20919" y="21600"/>
                    <a:pt x="20919" y="21600"/>
                    <a:pt x="20919" y="21600"/>
                  </a:cubicBezTo>
                  <a:cubicBezTo>
                    <a:pt x="21308" y="21600"/>
                    <a:pt x="21600" y="21161"/>
                    <a:pt x="21600" y="20832"/>
                  </a:cubicBezTo>
                  <a:cubicBezTo>
                    <a:pt x="21600" y="768"/>
                    <a:pt x="21600" y="768"/>
                    <a:pt x="21600" y="768"/>
                  </a:cubicBezTo>
                  <a:cubicBezTo>
                    <a:pt x="21600" y="329"/>
                    <a:pt x="21308" y="0"/>
                    <a:pt x="20919" y="0"/>
                  </a:cubicBezTo>
                  <a:close/>
                  <a:moveTo>
                    <a:pt x="13914" y="3728"/>
                  </a:moveTo>
                  <a:cubicBezTo>
                    <a:pt x="13427" y="3728"/>
                    <a:pt x="13038" y="3180"/>
                    <a:pt x="13038" y="2631"/>
                  </a:cubicBezTo>
                  <a:cubicBezTo>
                    <a:pt x="13038" y="2083"/>
                    <a:pt x="13427" y="1645"/>
                    <a:pt x="13914" y="1645"/>
                  </a:cubicBezTo>
                  <a:cubicBezTo>
                    <a:pt x="14497" y="1645"/>
                    <a:pt x="14886" y="2083"/>
                    <a:pt x="14886" y="2631"/>
                  </a:cubicBezTo>
                  <a:cubicBezTo>
                    <a:pt x="14886" y="3180"/>
                    <a:pt x="14497" y="3728"/>
                    <a:pt x="13914" y="3728"/>
                  </a:cubicBezTo>
                  <a:close/>
                  <a:moveTo>
                    <a:pt x="16638" y="3728"/>
                  </a:moveTo>
                  <a:cubicBezTo>
                    <a:pt x="16151" y="3728"/>
                    <a:pt x="15762" y="3180"/>
                    <a:pt x="15762" y="2631"/>
                  </a:cubicBezTo>
                  <a:cubicBezTo>
                    <a:pt x="15762" y="2083"/>
                    <a:pt x="16151" y="1645"/>
                    <a:pt x="16638" y="1645"/>
                  </a:cubicBezTo>
                  <a:cubicBezTo>
                    <a:pt x="17124" y="1645"/>
                    <a:pt x="17514" y="2083"/>
                    <a:pt x="17514" y="2631"/>
                  </a:cubicBezTo>
                  <a:cubicBezTo>
                    <a:pt x="17514" y="3180"/>
                    <a:pt x="17124" y="3728"/>
                    <a:pt x="16638" y="3728"/>
                  </a:cubicBezTo>
                  <a:close/>
                  <a:moveTo>
                    <a:pt x="19265" y="3728"/>
                  </a:moveTo>
                  <a:cubicBezTo>
                    <a:pt x="18778" y="3728"/>
                    <a:pt x="18389" y="3180"/>
                    <a:pt x="18389" y="2631"/>
                  </a:cubicBezTo>
                  <a:cubicBezTo>
                    <a:pt x="18389" y="2083"/>
                    <a:pt x="18778" y="1645"/>
                    <a:pt x="19265" y="1645"/>
                  </a:cubicBezTo>
                  <a:cubicBezTo>
                    <a:pt x="19849" y="1645"/>
                    <a:pt x="20238" y="2083"/>
                    <a:pt x="20238" y="2631"/>
                  </a:cubicBezTo>
                  <a:cubicBezTo>
                    <a:pt x="20238" y="3180"/>
                    <a:pt x="19849" y="3728"/>
                    <a:pt x="19265" y="372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96"/>
            <p:cNvSpPr/>
            <p:nvPr/>
          </p:nvSpPr>
          <p:spPr>
            <a:xfrm>
              <a:off x="8089064" y="3455655"/>
              <a:ext cx="139549" cy="7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861"/>
                  </a:moveTo>
                  <a:lnTo>
                    <a:pt x="16261" y="0"/>
                  </a:lnTo>
                  <a:lnTo>
                    <a:pt x="0" y="12678"/>
                  </a:lnTo>
                  <a:lnTo>
                    <a:pt x="5825" y="21600"/>
                  </a:lnTo>
                  <a:lnTo>
                    <a:pt x="21600" y="9861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97"/>
            <p:cNvSpPr/>
            <p:nvPr/>
          </p:nvSpPr>
          <p:spPr>
            <a:xfrm>
              <a:off x="8245859" y="3450951"/>
              <a:ext cx="137980" cy="73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49"/>
                  </a:moveTo>
                  <a:lnTo>
                    <a:pt x="5645" y="0"/>
                  </a:lnTo>
                  <a:lnTo>
                    <a:pt x="0" y="9651"/>
                  </a:lnTo>
                  <a:lnTo>
                    <a:pt x="16200" y="21600"/>
                  </a:lnTo>
                  <a:lnTo>
                    <a:pt x="21600" y="1194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298"/>
            <p:cNvSpPr/>
            <p:nvPr/>
          </p:nvSpPr>
          <p:spPr>
            <a:xfrm>
              <a:off x="8245859" y="3585794"/>
              <a:ext cx="103485" cy="117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4112"/>
                  </a:lnTo>
                  <a:lnTo>
                    <a:pt x="21600" y="2880"/>
                  </a:lnTo>
                  <a:lnTo>
                    <a:pt x="9491" y="69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299"/>
            <p:cNvSpPr/>
            <p:nvPr/>
          </p:nvSpPr>
          <p:spPr>
            <a:xfrm>
              <a:off x="8258402" y="3537188"/>
              <a:ext cx="137980" cy="7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09"/>
                  </a:moveTo>
                  <a:lnTo>
                    <a:pt x="5645" y="21600"/>
                  </a:lnTo>
                  <a:lnTo>
                    <a:pt x="21600" y="9391"/>
                  </a:lnTo>
                  <a:lnTo>
                    <a:pt x="15955" y="0"/>
                  </a:lnTo>
                  <a:lnTo>
                    <a:pt x="0" y="1220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300"/>
            <p:cNvSpPr/>
            <p:nvPr/>
          </p:nvSpPr>
          <p:spPr>
            <a:xfrm>
              <a:off x="8129831" y="3593633"/>
              <a:ext cx="103485" cy="109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69"/>
                  </a:moveTo>
                  <a:lnTo>
                    <a:pt x="0" y="1357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418" y="7406"/>
                  </a:lnTo>
                  <a:lnTo>
                    <a:pt x="0" y="2469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301"/>
            <p:cNvSpPr/>
            <p:nvPr/>
          </p:nvSpPr>
          <p:spPr>
            <a:xfrm>
              <a:off x="8089064" y="3540324"/>
              <a:ext cx="137980" cy="75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150"/>
                  </a:moveTo>
                  <a:lnTo>
                    <a:pt x="5645" y="0"/>
                  </a:lnTo>
                  <a:lnTo>
                    <a:pt x="0" y="9900"/>
                  </a:lnTo>
                  <a:lnTo>
                    <a:pt x="15955" y="21600"/>
                  </a:lnTo>
                  <a:lnTo>
                    <a:pt x="21600" y="1215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488462" y="3160048"/>
            <a:ext cx="506281" cy="517658"/>
            <a:chOff x="6957009" y="3242414"/>
            <a:chExt cx="418642" cy="428050"/>
          </a:xfrm>
          <a:solidFill>
            <a:schemeClr val="bg1"/>
          </a:solidFill>
        </p:grpSpPr>
        <p:sp>
          <p:nvSpPr>
            <p:cNvPr id="73" name="Freeform 345"/>
            <p:cNvSpPr/>
            <p:nvPr/>
          </p:nvSpPr>
          <p:spPr>
            <a:xfrm>
              <a:off x="6957009" y="3405480"/>
              <a:ext cx="185018" cy="264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98" y="1917"/>
                  </a:moveTo>
                  <a:lnTo>
                    <a:pt x="18488" y="17766"/>
                  </a:lnTo>
                  <a:lnTo>
                    <a:pt x="9702" y="19555"/>
                  </a:lnTo>
                  <a:lnTo>
                    <a:pt x="2929" y="3834"/>
                  </a:lnTo>
                  <a:lnTo>
                    <a:pt x="11898" y="1917"/>
                  </a:lnTo>
                  <a:close/>
                  <a:moveTo>
                    <a:pt x="13546" y="0"/>
                  </a:moveTo>
                  <a:lnTo>
                    <a:pt x="11532" y="256"/>
                  </a:lnTo>
                  <a:lnTo>
                    <a:pt x="2197" y="2173"/>
                  </a:lnTo>
                  <a:lnTo>
                    <a:pt x="0" y="2684"/>
                  </a:lnTo>
                  <a:lnTo>
                    <a:pt x="732" y="4346"/>
                  </a:lnTo>
                  <a:lnTo>
                    <a:pt x="7322" y="20066"/>
                  </a:lnTo>
                  <a:lnTo>
                    <a:pt x="8054" y="21600"/>
                  </a:lnTo>
                  <a:lnTo>
                    <a:pt x="10251" y="21089"/>
                  </a:lnTo>
                  <a:lnTo>
                    <a:pt x="19220" y="19172"/>
                  </a:lnTo>
                  <a:lnTo>
                    <a:pt x="21600" y="18916"/>
                  </a:lnTo>
                  <a:lnTo>
                    <a:pt x="20868" y="17254"/>
                  </a:lnTo>
                  <a:lnTo>
                    <a:pt x="14278" y="1406"/>
                  </a:lnTo>
                  <a:lnTo>
                    <a:pt x="13546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4" name="Freeform 346"/>
            <p:cNvSpPr/>
            <p:nvPr/>
          </p:nvSpPr>
          <p:spPr>
            <a:xfrm>
              <a:off x="6957009" y="3405480"/>
              <a:ext cx="185018" cy="264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98" y="1917"/>
                  </a:moveTo>
                  <a:lnTo>
                    <a:pt x="18488" y="17766"/>
                  </a:lnTo>
                  <a:lnTo>
                    <a:pt x="9702" y="19555"/>
                  </a:lnTo>
                  <a:lnTo>
                    <a:pt x="2929" y="3834"/>
                  </a:lnTo>
                  <a:lnTo>
                    <a:pt x="11898" y="1917"/>
                  </a:lnTo>
                  <a:moveTo>
                    <a:pt x="13546" y="0"/>
                  </a:moveTo>
                  <a:lnTo>
                    <a:pt x="11532" y="256"/>
                  </a:lnTo>
                  <a:lnTo>
                    <a:pt x="2197" y="2173"/>
                  </a:lnTo>
                  <a:lnTo>
                    <a:pt x="0" y="2684"/>
                  </a:lnTo>
                  <a:lnTo>
                    <a:pt x="732" y="4346"/>
                  </a:lnTo>
                  <a:lnTo>
                    <a:pt x="7322" y="20066"/>
                  </a:lnTo>
                  <a:lnTo>
                    <a:pt x="8054" y="21600"/>
                  </a:lnTo>
                  <a:lnTo>
                    <a:pt x="10251" y="21089"/>
                  </a:lnTo>
                  <a:lnTo>
                    <a:pt x="19220" y="19172"/>
                  </a:lnTo>
                  <a:lnTo>
                    <a:pt x="21600" y="18916"/>
                  </a:lnTo>
                  <a:lnTo>
                    <a:pt x="20868" y="17254"/>
                  </a:lnTo>
                  <a:lnTo>
                    <a:pt x="14278" y="1406"/>
                  </a:lnTo>
                  <a:lnTo>
                    <a:pt x="13546" y="0"/>
                  </a:ln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5" name="Freeform 347"/>
            <p:cNvSpPr/>
            <p:nvPr/>
          </p:nvSpPr>
          <p:spPr>
            <a:xfrm>
              <a:off x="7080876" y="3242414"/>
              <a:ext cx="294775" cy="335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6" y="15284"/>
                  </a:moveTo>
                  <a:cubicBezTo>
                    <a:pt x="20736" y="16042"/>
                    <a:pt x="20160" y="16800"/>
                    <a:pt x="19440" y="17179"/>
                  </a:cubicBezTo>
                  <a:cubicBezTo>
                    <a:pt x="19440" y="17305"/>
                    <a:pt x="19440" y="17558"/>
                    <a:pt x="19440" y="17684"/>
                  </a:cubicBezTo>
                  <a:cubicBezTo>
                    <a:pt x="19440" y="18695"/>
                    <a:pt x="18576" y="19579"/>
                    <a:pt x="17568" y="19832"/>
                  </a:cubicBezTo>
                  <a:cubicBezTo>
                    <a:pt x="17568" y="20084"/>
                    <a:pt x="17568" y="20337"/>
                    <a:pt x="17424" y="20589"/>
                  </a:cubicBezTo>
                  <a:cubicBezTo>
                    <a:pt x="16992" y="21347"/>
                    <a:pt x="15840" y="21600"/>
                    <a:pt x="14688" y="21600"/>
                  </a:cubicBezTo>
                  <a:cubicBezTo>
                    <a:pt x="14400" y="21600"/>
                    <a:pt x="13968" y="21600"/>
                    <a:pt x="13680" y="21600"/>
                  </a:cubicBezTo>
                  <a:cubicBezTo>
                    <a:pt x="12528" y="21474"/>
                    <a:pt x="10224" y="21347"/>
                    <a:pt x="7776" y="21095"/>
                  </a:cubicBezTo>
                  <a:cubicBezTo>
                    <a:pt x="7056" y="21095"/>
                    <a:pt x="6336" y="20968"/>
                    <a:pt x="5760" y="20968"/>
                  </a:cubicBezTo>
                  <a:cubicBezTo>
                    <a:pt x="4464" y="20968"/>
                    <a:pt x="3600" y="21095"/>
                    <a:pt x="3024" y="21221"/>
                  </a:cubicBezTo>
                  <a:cubicBezTo>
                    <a:pt x="0" y="12126"/>
                    <a:pt x="0" y="12126"/>
                    <a:pt x="0" y="12126"/>
                  </a:cubicBezTo>
                  <a:cubicBezTo>
                    <a:pt x="2016" y="10737"/>
                    <a:pt x="5328" y="7453"/>
                    <a:pt x="6480" y="5684"/>
                  </a:cubicBezTo>
                  <a:cubicBezTo>
                    <a:pt x="7200" y="3789"/>
                    <a:pt x="6912" y="1516"/>
                    <a:pt x="6912" y="1011"/>
                  </a:cubicBezTo>
                  <a:cubicBezTo>
                    <a:pt x="6768" y="126"/>
                    <a:pt x="8784" y="0"/>
                    <a:pt x="9072" y="0"/>
                  </a:cubicBezTo>
                  <a:cubicBezTo>
                    <a:pt x="10224" y="0"/>
                    <a:pt x="11520" y="1768"/>
                    <a:pt x="11232" y="5053"/>
                  </a:cubicBezTo>
                  <a:cubicBezTo>
                    <a:pt x="11088" y="5432"/>
                    <a:pt x="10944" y="6063"/>
                    <a:pt x="10944" y="6568"/>
                  </a:cubicBezTo>
                  <a:cubicBezTo>
                    <a:pt x="10944" y="7074"/>
                    <a:pt x="10944" y="7453"/>
                    <a:pt x="10800" y="7832"/>
                  </a:cubicBezTo>
                  <a:cubicBezTo>
                    <a:pt x="10800" y="9095"/>
                    <a:pt x="15984" y="9221"/>
                    <a:pt x="17712" y="9221"/>
                  </a:cubicBezTo>
                  <a:cubicBezTo>
                    <a:pt x="18144" y="9221"/>
                    <a:pt x="18288" y="9095"/>
                    <a:pt x="18288" y="9095"/>
                  </a:cubicBezTo>
                  <a:cubicBezTo>
                    <a:pt x="20160" y="9095"/>
                    <a:pt x="21600" y="10484"/>
                    <a:pt x="21600" y="12000"/>
                  </a:cubicBezTo>
                  <a:cubicBezTo>
                    <a:pt x="21600" y="12884"/>
                    <a:pt x="21168" y="13642"/>
                    <a:pt x="20592" y="14147"/>
                  </a:cubicBezTo>
                  <a:cubicBezTo>
                    <a:pt x="20736" y="14526"/>
                    <a:pt x="20736" y="14905"/>
                    <a:pt x="20736" y="1528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2798285" y="1807438"/>
            <a:ext cx="405120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amet, consectetuer adipiscing elit. Maecenas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prstClr val="black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77" name="Rectangle 24"/>
          <p:cNvSpPr>
            <a:spLocks noChangeArrowheads="1"/>
          </p:cNvSpPr>
          <p:nvPr/>
        </p:nvSpPr>
        <p:spPr bwMode="auto">
          <a:xfrm>
            <a:off x="5452210" y="1536723"/>
            <a:ext cx="1610636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rgbClr val="E7E6E6">
                  <a:lumMod val="25000"/>
                </a:srgb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771757" y="3215341"/>
            <a:ext cx="405120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amet, consectetuer adipiscing elit. Maecenas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prstClr val="black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79" name="Rectangle 24"/>
          <p:cNvSpPr>
            <a:spLocks noChangeArrowheads="1"/>
          </p:cNvSpPr>
          <p:nvPr/>
        </p:nvSpPr>
        <p:spPr bwMode="auto">
          <a:xfrm>
            <a:off x="5425682" y="2944626"/>
            <a:ext cx="1610636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rgbClr val="E7E6E6">
                  <a:lumMod val="25000"/>
                </a:srgb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470772" y="4630755"/>
            <a:ext cx="405120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amet, consectetuer adipiscing elit. Maecenas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prstClr val="black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81" name="Rectangle 24"/>
          <p:cNvSpPr>
            <a:spLocks noChangeArrowheads="1"/>
          </p:cNvSpPr>
          <p:nvPr/>
        </p:nvSpPr>
        <p:spPr bwMode="auto">
          <a:xfrm>
            <a:off x="6124697" y="4360040"/>
            <a:ext cx="1610636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rgbClr val="E7E6E6">
                  <a:lumMod val="25000"/>
                </a:srgb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83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8"/>
          <p:cNvGrpSpPr/>
          <p:nvPr/>
        </p:nvGrpSpPr>
        <p:grpSpPr>
          <a:xfrm>
            <a:off x="1572847" y="1328877"/>
            <a:ext cx="9185718" cy="3490878"/>
            <a:chOff x="481800" y="2242514"/>
            <a:chExt cx="4975913" cy="2791093"/>
          </a:xfrm>
        </p:grpSpPr>
        <p:grpSp>
          <p:nvGrpSpPr>
            <p:cNvPr id="6" name="Group 29"/>
            <p:cNvGrpSpPr/>
            <p:nvPr/>
          </p:nvGrpSpPr>
          <p:grpSpPr>
            <a:xfrm>
              <a:off x="569529" y="2242514"/>
              <a:ext cx="4800451" cy="2785971"/>
              <a:chOff x="609844" y="1126813"/>
              <a:chExt cx="7924556" cy="2357806"/>
            </a:xfrm>
          </p:grpSpPr>
          <p:grpSp>
            <p:nvGrpSpPr>
              <p:cNvPr id="20" name="Group 55"/>
              <p:cNvGrpSpPr/>
              <p:nvPr/>
            </p:nvGrpSpPr>
            <p:grpSpPr>
              <a:xfrm>
                <a:off x="1227841" y="1126813"/>
                <a:ext cx="6750745" cy="2357806"/>
                <a:chOff x="1531308" y="1246789"/>
                <a:chExt cx="6750745" cy="2189066"/>
              </a:xfrm>
            </p:grpSpPr>
            <p:cxnSp>
              <p:nvCxnSpPr>
                <p:cNvPr id="29" name="ïşḻïďê-Straight Connector 64"/>
                <p:cNvCxnSpPr/>
                <p:nvPr/>
              </p:nvCxnSpPr>
              <p:spPr>
                <a:xfrm>
                  <a:off x="1531308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ïşḻïďê-Straight Connector 65"/>
                <p:cNvCxnSpPr/>
                <p:nvPr/>
              </p:nvCxnSpPr>
              <p:spPr>
                <a:xfrm>
                  <a:off x="2206382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ïşḻïďê-Straight Connector 66"/>
                <p:cNvCxnSpPr/>
                <p:nvPr/>
              </p:nvCxnSpPr>
              <p:spPr>
                <a:xfrm>
                  <a:off x="2881456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ïşḻïďê-Straight Connector 67"/>
                <p:cNvCxnSpPr/>
                <p:nvPr/>
              </p:nvCxnSpPr>
              <p:spPr>
                <a:xfrm>
                  <a:off x="3556530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ïşḻïďê-Straight Connector 68"/>
                <p:cNvCxnSpPr/>
                <p:nvPr/>
              </p:nvCxnSpPr>
              <p:spPr>
                <a:xfrm>
                  <a:off x="4231604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ïşḻïďê-Straight Connector 69"/>
                <p:cNvCxnSpPr/>
                <p:nvPr/>
              </p:nvCxnSpPr>
              <p:spPr>
                <a:xfrm>
                  <a:off x="4906678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ïşḻïďê-Straight Connector 70"/>
                <p:cNvCxnSpPr/>
                <p:nvPr/>
              </p:nvCxnSpPr>
              <p:spPr>
                <a:xfrm>
                  <a:off x="5581752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ïşḻïďê-Straight Connector 71"/>
                <p:cNvCxnSpPr/>
                <p:nvPr/>
              </p:nvCxnSpPr>
              <p:spPr>
                <a:xfrm>
                  <a:off x="6256826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ïşḻïďê-Straight Connector 72"/>
                <p:cNvCxnSpPr/>
                <p:nvPr/>
              </p:nvCxnSpPr>
              <p:spPr>
                <a:xfrm>
                  <a:off x="6931900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ïşḻïďê-Straight Connector 73"/>
                <p:cNvCxnSpPr/>
                <p:nvPr/>
              </p:nvCxnSpPr>
              <p:spPr>
                <a:xfrm>
                  <a:off x="7606974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ïşḻïďê-Straight Connector 74"/>
                <p:cNvCxnSpPr/>
                <p:nvPr/>
              </p:nvCxnSpPr>
              <p:spPr>
                <a:xfrm>
                  <a:off x="8282053" y="1246789"/>
                  <a:ext cx="0" cy="2189066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56"/>
              <p:cNvGrpSpPr/>
              <p:nvPr/>
            </p:nvGrpSpPr>
            <p:grpSpPr>
              <a:xfrm>
                <a:off x="609844" y="1126813"/>
                <a:ext cx="7924556" cy="2357806"/>
                <a:chOff x="609844" y="1126813"/>
                <a:chExt cx="7924556" cy="2357806"/>
              </a:xfrm>
            </p:grpSpPr>
            <p:cxnSp>
              <p:nvCxnSpPr>
                <p:cNvPr id="22" name="ïşḻïďê-Straight Connector 57"/>
                <p:cNvCxnSpPr/>
                <p:nvPr/>
              </p:nvCxnSpPr>
              <p:spPr>
                <a:xfrm>
                  <a:off x="609844" y="1912749"/>
                  <a:ext cx="792455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ïşḻïďê-Straight Connector 58"/>
                <p:cNvCxnSpPr/>
                <p:nvPr/>
              </p:nvCxnSpPr>
              <p:spPr>
                <a:xfrm>
                  <a:off x="609844" y="2305717"/>
                  <a:ext cx="792455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ïşḻïďê-Straight Connector 59"/>
                <p:cNvCxnSpPr/>
                <p:nvPr/>
              </p:nvCxnSpPr>
              <p:spPr>
                <a:xfrm>
                  <a:off x="609844" y="2698685"/>
                  <a:ext cx="792455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ïşḻïďê-Straight Connector 60"/>
                <p:cNvCxnSpPr/>
                <p:nvPr/>
              </p:nvCxnSpPr>
              <p:spPr>
                <a:xfrm>
                  <a:off x="609844" y="3091653"/>
                  <a:ext cx="792455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ïşḻïďê-Straight Connector 61"/>
                <p:cNvCxnSpPr/>
                <p:nvPr/>
              </p:nvCxnSpPr>
              <p:spPr>
                <a:xfrm>
                  <a:off x="609844" y="1126813"/>
                  <a:ext cx="792455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ïşḻïďê-Straight Connector 62"/>
                <p:cNvCxnSpPr/>
                <p:nvPr/>
              </p:nvCxnSpPr>
              <p:spPr>
                <a:xfrm>
                  <a:off x="609844" y="1519781"/>
                  <a:ext cx="792455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ïşḻïďê-Straight Connector 63"/>
                <p:cNvCxnSpPr/>
                <p:nvPr/>
              </p:nvCxnSpPr>
              <p:spPr>
                <a:xfrm>
                  <a:off x="609844" y="3484619"/>
                  <a:ext cx="792455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ïşḻïďê-Freeform: Shape 30"/>
            <p:cNvSpPr/>
            <p:nvPr/>
          </p:nvSpPr>
          <p:spPr bwMode="auto">
            <a:xfrm>
              <a:off x="589558" y="3267957"/>
              <a:ext cx="1199395" cy="1765650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53A6AB"/>
            </a:solidFill>
            <a:ln>
              <a:noFill/>
            </a:ln>
          </p:spPr>
          <p:txBody>
            <a:bodyPr anchor="ctr"/>
            <a:lstStyle/>
            <a:p>
              <a:pPr algn="ctr" defTabSz="600710"/>
              <a:endParaRPr sz="1775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8" name="ïşḻïďê-Freeform: Shape 31"/>
            <p:cNvSpPr/>
            <p:nvPr/>
          </p:nvSpPr>
          <p:spPr bwMode="auto">
            <a:xfrm>
              <a:off x="1301759" y="3510158"/>
              <a:ext cx="1199395" cy="1523449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85CBBF"/>
            </a:solidFill>
            <a:ln>
              <a:noFill/>
            </a:ln>
          </p:spPr>
          <p:txBody>
            <a:bodyPr anchor="ctr"/>
            <a:lstStyle/>
            <a:p>
              <a:pPr algn="ctr" defTabSz="600710"/>
              <a:endParaRPr sz="1775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9" name="ïşḻïďê-Freeform: Shape 32"/>
            <p:cNvSpPr/>
            <p:nvPr/>
          </p:nvSpPr>
          <p:spPr bwMode="auto">
            <a:xfrm>
              <a:off x="2013960" y="2668222"/>
              <a:ext cx="1199395" cy="2365385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53A6AB"/>
            </a:solidFill>
            <a:ln>
              <a:noFill/>
            </a:ln>
          </p:spPr>
          <p:txBody>
            <a:bodyPr anchor="ctr"/>
            <a:lstStyle/>
            <a:p>
              <a:pPr algn="ctr" defTabSz="600710"/>
              <a:endParaRPr sz="1775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ïşḻïďê-Freeform: Shape 33"/>
            <p:cNvSpPr/>
            <p:nvPr/>
          </p:nvSpPr>
          <p:spPr bwMode="auto">
            <a:xfrm>
              <a:off x="2726160" y="3994559"/>
              <a:ext cx="1199395" cy="1039048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85CBBF"/>
            </a:solidFill>
            <a:ln>
              <a:noFill/>
            </a:ln>
          </p:spPr>
          <p:txBody>
            <a:bodyPr anchor="ctr"/>
            <a:lstStyle/>
            <a:p>
              <a:pPr algn="ctr" defTabSz="600710"/>
              <a:endParaRPr sz="1775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1" name="ïşḻïďê-Freeform: Shape 34"/>
            <p:cNvSpPr/>
            <p:nvPr/>
          </p:nvSpPr>
          <p:spPr bwMode="auto">
            <a:xfrm>
              <a:off x="3438361" y="3025756"/>
              <a:ext cx="1199395" cy="2007851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53A6AB"/>
            </a:solidFill>
            <a:ln>
              <a:noFill/>
            </a:ln>
          </p:spPr>
          <p:txBody>
            <a:bodyPr anchor="ctr"/>
            <a:lstStyle/>
            <a:p>
              <a:pPr algn="ctr" defTabSz="600710"/>
              <a:endParaRPr sz="1775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2" name="ïşḻïďê-Freeform: Shape 35"/>
            <p:cNvSpPr/>
            <p:nvPr/>
          </p:nvSpPr>
          <p:spPr bwMode="auto">
            <a:xfrm>
              <a:off x="4150562" y="3683158"/>
              <a:ext cx="1199395" cy="1350449"/>
            </a:xfrm>
            <a:custGeom>
              <a:avLst/>
              <a:gdLst>
                <a:gd name="T0" fmla="*/ 3360 w 3360"/>
                <a:gd name="T1" fmla="*/ 2115 h 2115"/>
                <a:gd name="T2" fmla="*/ 1680 w 3360"/>
                <a:gd name="T3" fmla="*/ 0 h 2115"/>
                <a:gd name="T4" fmla="*/ 0 w 3360"/>
                <a:gd name="T5" fmla="*/ 2115 h 2115"/>
                <a:gd name="T6" fmla="*/ 3360 w 3360"/>
                <a:gd name="T7" fmla="*/ 2115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0" h="2115">
                  <a:moveTo>
                    <a:pt x="3360" y="2115"/>
                  </a:moveTo>
                  <a:cubicBezTo>
                    <a:pt x="3360" y="2115"/>
                    <a:pt x="1956" y="1734"/>
                    <a:pt x="1680" y="0"/>
                  </a:cubicBezTo>
                  <a:cubicBezTo>
                    <a:pt x="1404" y="1734"/>
                    <a:pt x="0" y="2115"/>
                    <a:pt x="0" y="2115"/>
                  </a:cubicBezTo>
                  <a:lnTo>
                    <a:pt x="3360" y="2115"/>
                  </a:lnTo>
                  <a:close/>
                </a:path>
              </a:pathLst>
            </a:custGeom>
            <a:solidFill>
              <a:srgbClr val="85CBBF"/>
            </a:solidFill>
            <a:ln>
              <a:noFill/>
            </a:ln>
          </p:spPr>
          <p:txBody>
            <a:bodyPr anchor="ctr"/>
            <a:lstStyle/>
            <a:p>
              <a:pPr algn="ctr" defTabSz="600710"/>
              <a:endParaRPr sz="1775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13" name="ïşḻïďê-Straight Connector 36"/>
            <p:cNvCxnSpPr/>
            <p:nvPr/>
          </p:nvCxnSpPr>
          <p:spPr>
            <a:xfrm>
              <a:off x="481800" y="5024144"/>
              <a:ext cx="4975913" cy="1516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ïşḻïďê-TextBox 49"/>
            <p:cNvSpPr txBox="1"/>
            <p:nvPr/>
          </p:nvSpPr>
          <p:spPr>
            <a:xfrm>
              <a:off x="975058" y="2894747"/>
              <a:ext cx="428394" cy="24248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 defTabSz="600710"/>
              <a:r>
                <a:rPr lang="en-US" sz="197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70%</a:t>
              </a:r>
              <a:endParaRPr lang="en-US" sz="1970" b="1" dirty="0">
                <a:solidFill>
                  <a:prstClr val="black">
                    <a:lumMod val="95000"/>
                    <a:lumOff val="5000"/>
                  </a:prst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ïşḻïďê-TextBox 50"/>
            <p:cNvSpPr txBox="1"/>
            <p:nvPr/>
          </p:nvSpPr>
          <p:spPr>
            <a:xfrm>
              <a:off x="1687328" y="3154628"/>
              <a:ext cx="428394" cy="24248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 defTabSz="600710"/>
              <a:r>
                <a:rPr lang="en-US" sz="1970" b="1">
                  <a:solidFill>
                    <a:prstClr val="black">
                      <a:lumMod val="95000"/>
                      <a:lumOff val="5000"/>
                    </a:prst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60%</a:t>
              </a:r>
              <a:endParaRPr lang="en-US" sz="1970" b="1">
                <a:solidFill>
                  <a:prstClr val="black">
                    <a:lumMod val="95000"/>
                    <a:lumOff val="5000"/>
                  </a:prst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6" name="ïşḻïďê-TextBox 51"/>
            <p:cNvSpPr txBox="1"/>
            <p:nvPr/>
          </p:nvSpPr>
          <p:spPr>
            <a:xfrm>
              <a:off x="2397439" y="2322047"/>
              <a:ext cx="428394" cy="24248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 defTabSz="600710"/>
              <a:r>
                <a:rPr lang="en-US" sz="1970" b="1">
                  <a:solidFill>
                    <a:prstClr val="black">
                      <a:lumMod val="95000"/>
                      <a:lumOff val="5000"/>
                    </a:prst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90%</a:t>
              </a:r>
              <a:endParaRPr lang="en-US" sz="1970" b="1">
                <a:solidFill>
                  <a:prstClr val="black">
                    <a:lumMod val="95000"/>
                    <a:lumOff val="5000"/>
                  </a:prst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7" name="ïşḻïďê-TextBox 52"/>
            <p:cNvSpPr txBox="1"/>
            <p:nvPr/>
          </p:nvSpPr>
          <p:spPr>
            <a:xfrm>
              <a:off x="3112915" y="3646322"/>
              <a:ext cx="428394" cy="24248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 defTabSz="600710"/>
              <a:r>
                <a:rPr lang="en-US" sz="1970" b="1">
                  <a:solidFill>
                    <a:prstClr val="black">
                      <a:lumMod val="95000"/>
                      <a:lumOff val="5000"/>
                    </a:prst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45%</a:t>
              </a:r>
              <a:endParaRPr lang="en-US" sz="1970" b="1">
                <a:solidFill>
                  <a:prstClr val="black">
                    <a:lumMod val="95000"/>
                    <a:lumOff val="5000"/>
                  </a:prst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8" name="ïşḻïďê-TextBox 53"/>
            <p:cNvSpPr txBox="1"/>
            <p:nvPr/>
          </p:nvSpPr>
          <p:spPr>
            <a:xfrm>
              <a:off x="3825989" y="2712672"/>
              <a:ext cx="428394" cy="24248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 defTabSz="600710"/>
              <a:r>
                <a:rPr lang="en-US" sz="1970" b="1">
                  <a:solidFill>
                    <a:prstClr val="black">
                      <a:lumMod val="95000"/>
                      <a:lumOff val="5000"/>
                    </a:prst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80%</a:t>
              </a:r>
              <a:endParaRPr lang="en-US" sz="1970" b="1">
                <a:solidFill>
                  <a:prstClr val="black">
                    <a:lumMod val="95000"/>
                    <a:lumOff val="5000"/>
                  </a:prst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9" name="ïşḻïďê-TextBox 54"/>
            <p:cNvSpPr txBox="1"/>
            <p:nvPr/>
          </p:nvSpPr>
          <p:spPr>
            <a:xfrm>
              <a:off x="4540664" y="3322272"/>
              <a:ext cx="428394" cy="24248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 defTabSz="600710"/>
              <a:r>
                <a:rPr lang="en-US" sz="197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50%</a:t>
              </a:r>
              <a:endParaRPr lang="en-US" sz="1970" b="1" dirty="0">
                <a:solidFill>
                  <a:prstClr val="black">
                    <a:lumMod val="95000"/>
                    <a:lumOff val="5000"/>
                  </a:prst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909418" y="5400927"/>
            <a:ext cx="25802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amet, consectetuer adipiscing elit. Maecenas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1250836" y="5129824"/>
            <a:ext cx="1647928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572567" y="5387993"/>
            <a:ext cx="25802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3913985" y="5116890"/>
            <a:ext cx="1647928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00468" y="5391745"/>
            <a:ext cx="25802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6541886" y="5120643"/>
            <a:ext cx="1647928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66881" y="5382755"/>
            <a:ext cx="25802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9208298" y="5111652"/>
            <a:ext cx="1647928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8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8699" y="1629065"/>
            <a:ext cx="4931753" cy="2990918"/>
            <a:chOff x="3748699" y="1629065"/>
            <a:chExt cx="4931753" cy="2990918"/>
          </a:xfrm>
        </p:grpSpPr>
        <p:sp>
          <p:nvSpPr>
            <p:cNvPr id="21" name="平行四边形 20"/>
            <p:cNvSpPr/>
            <p:nvPr/>
          </p:nvSpPr>
          <p:spPr>
            <a:xfrm flipH="1">
              <a:off x="6812773" y="1629065"/>
              <a:ext cx="910062" cy="1342566"/>
            </a:xfrm>
            <a:prstGeom prst="parallelogram">
              <a:avLst>
                <a:gd name="adj" fmla="val 32216"/>
              </a:avLst>
            </a:prstGeom>
            <a:solidFill>
              <a:srgbClr val="85CBB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63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4</a:t>
              </a:r>
              <a:endParaRPr lang="en-US" altLang="zh-CN" sz="263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2" name="平行四边形 21"/>
            <p:cNvSpPr/>
            <p:nvPr/>
          </p:nvSpPr>
          <p:spPr>
            <a:xfrm flipH="1" flipV="1">
              <a:off x="6812773" y="2971631"/>
              <a:ext cx="910062" cy="1342566"/>
            </a:xfrm>
            <a:prstGeom prst="parallelogram">
              <a:avLst>
                <a:gd name="adj" fmla="val 32216"/>
              </a:avLst>
            </a:prstGeom>
            <a:solidFill>
              <a:srgbClr val="53A6A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 bwMode="auto">
            <a:xfrm>
              <a:off x="7016393" y="3674012"/>
              <a:ext cx="417876" cy="417101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4706316" y="1629065"/>
              <a:ext cx="910062" cy="1342566"/>
            </a:xfrm>
            <a:prstGeom prst="parallelogram">
              <a:avLst>
                <a:gd name="adj" fmla="val 32216"/>
              </a:avLst>
            </a:prstGeom>
            <a:solidFill>
              <a:srgbClr val="85CBB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63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2</a:t>
              </a:r>
              <a:endParaRPr lang="en-US" altLang="zh-CN" sz="263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 flipV="1">
              <a:off x="4706316" y="2971631"/>
              <a:ext cx="910062" cy="1342566"/>
            </a:xfrm>
            <a:prstGeom prst="parallelogram">
              <a:avLst>
                <a:gd name="adj" fmla="val 32216"/>
              </a:avLst>
            </a:prstGeom>
            <a:solidFill>
              <a:srgbClr val="53A6A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7" name="任意多边形: 形状 26"/>
            <p:cNvSpPr>
              <a:spLocks noChangeAspect="1"/>
            </p:cNvSpPr>
            <p:nvPr/>
          </p:nvSpPr>
          <p:spPr bwMode="auto">
            <a:xfrm>
              <a:off x="4961927" y="3605592"/>
              <a:ext cx="486032" cy="485522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3748699" y="1989485"/>
              <a:ext cx="910062" cy="982146"/>
            </a:xfrm>
            <a:prstGeom prst="parallelogram">
              <a:avLst>
                <a:gd name="adj" fmla="val 32216"/>
              </a:avLst>
            </a:prstGeom>
            <a:solidFill>
              <a:srgbClr val="85CBB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365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1</a:t>
              </a:r>
              <a:endParaRPr lang="en-US" altLang="zh-CN" sz="2365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 flipV="1">
              <a:off x="3748699" y="2971631"/>
              <a:ext cx="910062" cy="982146"/>
            </a:xfrm>
            <a:prstGeom prst="parallelogram">
              <a:avLst>
                <a:gd name="adj" fmla="val 32216"/>
              </a:avLst>
            </a:prstGeom>
            <a:solidFill>
              <a:srgbClr val="53A6A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 bwMode="auto">
            <a:xfrm>
              <a:off x="4031508" y="3376310"/>
              <a:ext cx="421882" cy="346751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 flipH="1">
              <a:off x="7770390" y="1989485"/>
              <a:ext cx="910062" cy="982146"/>
            </a:xfrm>
            <a:prstGeom prst="parallelogram">
              <a:avLst>
                <a:gd name="adj" fmla="val 32216"/>
              </a:avLst>
            </a:prstGeom>
            <a:solidFill>
              <a:srgbClr val="85CBB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365" b="1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5</a:t>
              </a:r>
              <a:endParaRPr lang="en-US" altLang="zh-CN" sz="2365" b="1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4" name="平行四边形 33"/>
            <p:cNvSpPr/>
            <p:nvPr/>
          </p:nvSpPr>
          <p:spPr>
            <a:xfrm flipH="1" flipV="1">
              <a:off x="7770390" y="2971631"/>
              <a:ext cx="910062" cy="982146"/>
            </a:xfrm>
            <a:prstGeom prst="parallelogram">
              <a:avLst>
                <a:gd name="adj" fmla="val 32216"/>
              </a:avLst>
            </a:prstGeom>
            <a:solidFill>
              <a:srgbClr val="53A6A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 bwMode="auto">
            <a:xfrm>
              <a:off x="7994035" y="3289647"/>
              <a:ext cx="449772" cy="43341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7" name="梯形 36"/>
            <p:cNvSpPr/>
            <p:nvPr/>
          </p:nvSpPr>
          <p:spPr>
            <a:xfrm>
              <a:off x="5663933" y="2053098"/>
              <a:ext cx="1101285" cy="918535"/>
            </a:xfrm>
            <a:prstGeom prst="trapezoid">
              <a:avLst/>
            </a:prstGeom>
            <a:solidFill>
              <a:srgbClr val="85CBB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3155" b="1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3</a:t>
              </a:r>
              <a:endParaRPr lang="en-US" altLang="zh-CN" sz="3155" b="1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8" name="梯形 37"/>
            <p:cNvSpPr/>
            <p:nvPr/>
          </p:nvSpPr>
          <p:spPr>
            <a:xfrm flipV="1">
              <a:off x="5663933" y="2971633"/>
              <a:ext cx="1101285" cy="1648350"/>
            </a:xfrm>
            <a:prstGeom prst="trapezoid">
              <a:avLst/>
            </a:prstGeom>
            <a:solidFill>
              <a:srgbClr val="53A6AB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9" name="任意多边形: 形状 38"/>
            <p:cNvSpPr/>
            <p:nvPr/>
          </p:nvSpPr>
          <p:spPr bwMode="auto">
            <a:xfrm>
              <a:off x="5886068" y="3567255"/>
              <a:ext cx="657017" cy="607847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365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88075" y="2379314"/>
            <a:ext cx="2521845" cy="831875"/>
            <a:chOff x="988075" y="2379314"/>
            <a:chExt cx="2521845" cy="831875"/>
          </a:xfrm>
        </p:grpSpPr>
        <p:sp>
          <p:nvSpPr>
            <p:cNvPr id="40" name="文本框 39"/>
            <p:cNvSpPr txBox="1"/>
            <p:nvPr/>
          </p:nvSpPr>
          <p:spPr>
            <a:xfrm>
              <a:off x="988075" y="2749524"/>
              <a:ext cx="25218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790"/>
                </a:spcBef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amet, consectetuer adipiscing elit. 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1392201" y="2379314"/>
              <a:ext cx="1610636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zh-CN" altLang="en-US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184471" y="4099639"/>
            <a:ext cx="2521845" cy="822085"/>
            <a:chOff x="2184471" y="4099639"/>
            <a:chExt cx="2521845" cy="822085"/>
          </a:xfrm>
        </p:grpSpPr>
        <p:sp>
          <p:nvSpPr>
            <p:cNvPr id="45" name="Rectangle 24"/>
            <p:cNvSpPr>
              <a:spLocks noChangeArrowheads="1"/>
            </p:cNvSpPr>
            <p:nvPr/>
          </p:nvSpPr>
          <p:spPr bwMode="auto">
            <a:xfrm>
              <a:off x="2586531" y="4099639"/>
              <a:ext cx="1610636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zh-CN" altLang="en-US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184471" y="4460059"/>
              <a:ext cx="25218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790"/>
                </a:spcBef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amet, consectetuer adipiscing elit. 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60944" y="4883734"/>
            <a:ext cx="2521845" cy="810663"/>
            <a:chOff x="4860944" y="4883734"/>
            <a:chExt cx="2521845" cy="810663"/>
          </a:xfrm>
        </p:grpSpPr>
        <p:sp>
          <p:nvSpPr>
            <p:cNvPr id="47" name="Rectangle 24"/>
            <p:cNvSpPr>
              <a:spLocks noChangeArrowheads="1"/>
            </p:cNvSpPr>
            <p:nvPr/>
          </p:nvSpPr>
          <p:spPr bwMode="auto">
            <a:xfrm>
              <a:off x="5316549" y="4883734"/>
              <a:ext cx="1610636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zh-CN" altLang="en-US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860944" y="5232732"/>
              <a:ext cx="25218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790"/>
                </a:spcBef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amet, consectetuer adipiscing elit. 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84885" y="4099639"/>
            <a:ext cx="2521845" cy="822084"/>
            <a:chOff x="7484885" y="4099639"/>
            <a:chExt cx="2521845" cy="822084"/>
          </a:xfrm>
        </p:grpSpPr>
        <p:sp>
          <p:nvSpPr>
            <p:cNvPr id="49" name="Rectangle 24"/>
            <p:cNvSpPr>
              <a:spLocks noChangeArrowheads="1"/>
            </p:cNvSpPr>
            <p:nvPr/>
          </p:nvSpPr>
          <p:spPr bwMode="auto">
            <a:xfrm>
              <a:off x="7823655" y="4099639"/>
              <a:ext cx="1610636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zh-CN" altLang="en-US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484885" y="4460058"/>
              <a:ext cx="25218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790"/>
                </a:spcBef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amet, consectetuer adipiscing elit. 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19230" y="2379314"/>
            <a:ext cx="2521845" cy="844594"/>
            <a:chOff x="8919230" y="2379314"/>
            <a:chExt cx="2521845" cy="844594"/>
          </a:xfrm>
        </p:grpSpPr>
        <p:sp>
          <p:nvSpPr>
            <p:cNvPr id="43" name="Rectangle 24"/>
            <p:cNvSpPr>
              <a:spLocks noChangeArrowheads="1"/>
            </p:cNvSpPr>
            <p:nvPr/>
          </p:nvSpPr>
          <p:spPr bwMode="auto">
            <a:xfrm>
              <a:off x="9191340" y="2379314"/>
              <a:ext cx="1610636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zh-CN" altLang="en-US" sz="15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919230" y="2762243"/>
              <a:ext cx="25218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790"/>
                </a:spcBef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amet, consectetuer adipiscing elit. 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</p:grpSp>
      <p:sp>
        <p:nvSpPr>
          <p:cNvPr id="36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1055955" y="1886569"/>
            <a:ext cx="10080090" cy="3974952"/>
            <a:chOff x="941972" y="1783330"/>
            <a:chExt cx="10080090" cy="3974952"/>
          </a:xfrm>
        </p:grpSpPr>
        <p:sp>
          <p:nvSpPr>
            <p:cNvPr id="5" name="矩形 4"/>
            <p:cNvSpPr/>
            <p:nvPr/>
          </p:nvSpPr>
          <p:spPr>
            <a:xfrm>
              <a:off x="1826959" y="2445041"/>
              <a:ext cx="341022" cy="1057484"/>
            </a:xfrm>
            <a:prstGeom prst="rect">
              <a:avLst/>
            </a:prstGeom>
            <a:solidFill>
              <a:srgbClr val="85C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388948" y="1955408"/>
              <a:ext cx="339458" cy="1543989"/>
            </a:xfrm>
            <a:prstGeom prst="rect">
              <a:avLst/>
            </a:prstGeom>
            <a:solidFill>
              <a:srgbClr val="53A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264970" y="2180670"/>
              <a:ext cx="339458" cy="131872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701416" y="1820875"/>
              <a:ext cx="341022" cy="16769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290395" y="3979642"/>
              <a:ext cx="183182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315424" y="4642916"/>
              <a:ext cx="183182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61"/>
            <p:cNvSpPr txBox="1">
              <a:spLocks noChangeArrowheads="1"/>
            </p:cNvSpPr>
            <p:nvPr/>
          </p:nvSpPr>
          <p:spPr bwMode="auto">
            <a:xfrm>
              <a:off x="1349840" y="3490009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Q1</a:t>
              </a:r>
              <a:endParaRPr lang="zh-CN" altLang="en-US" sz="1315" dirty="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2" name="文本框 62"/>
            <p:cNvSpPr txBox="1">
              <a:spLocks noChangeArrowheads="1"/>
            </p:cNvSpPr>
            <p:nvPr/>
          </p:nvSpPr>
          <p:spPr bwMode="auto">
            <a:xfrm>
              <a:off x="1762821" y="3500959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Q2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3" name="文本框 63"/>
            <p:cNvSpPr txBox="1">
              <a:spLocks noChangeArrowheads="1"/>
            </p:cNvSpPr>
            <p:nvPr/>
          </p:nvSpPr>
          <p:spPr bwMode="auto">
            <a:xfrm>
              <a:off x="2219603" y="3500959"/>
              <a:ext cx="569415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Q3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4" name="文本框 64"/>
            <p:cNvSpPr txBox="1">
              <a:spLocks noChangeArrowheads="1"/>
            </p:cNvSpPr>
            <p:nvPr/>
          </p:nvSpPr>
          <p:spPr bwMode="auto">
            <a:xfrm>
              <a:off x="2663872" y="3500959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Q4</a:t>
              </a:r>
              <a:endParaRPr lang="zh-CN" altLang="en-US" sz="1315" dirty="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06412" y="2180670"/>
              <a:ext cx="339459" cy="1304647"/>
            </a:xfrm>
            <a:prstGeom prst="rect">
              <a:avLst/>
            </a:prstGeom>
            <a:solidFill>
              <a:srgbClr val="85C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68401" y="2811094"/>
              <a:ext cx="339459" cy="672660"/>
            </a:xfrm>
            <a:prstGeom prst="rect">
              <a:avLst/>
            </a:prstGeom>
            <a:solidFill>
              <a:srgbClr val="53A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44423" y="2811094"/>
              <a:ext cx="339459" cy="6726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180871" y="2527950"/>
              <a:ext cx="339458" cy="9526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3768286" y="3963999"/>
              <a:ext cx="183338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94878" y="4627273"/>
              <a:ext cx="183182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75"/>
            <p:cNvSpPr txBox="1">
              <a:spLocks noChangeArrowheads="1"/>
            </p:cNvSpPr>
            <p:nvPr/>
          </p:nvSpPr>
          <p:spPr bwMode="auto">
            <a:xfrm>
              <a:off x="3827729" y="3472800"/>
              <a:ext cx="569415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Q1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2" name="文本框 76"/>
            <p:cNvSpPr txBox="1">
              <a:spLocks noChangeArrowheads="1"/>
            </p:cNvSpPr>
            <p:nvPr/>
          </p:nvSpPr>
          <p:spPr bwMode="auto">
            <a:xfrm>
              <a:off x="4242277" y="3485315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Q2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3" name="文本框 77"/>
            <p:cNvSpPr txBox="1">
              <a:spLocks noChangeArrowheads="1"/>
            </p:cNvSpPr>
            <p:nvPr/>
          </p:nvSpPr>
          <p:spPr bwMode="auto">
            <a:xfrm>
              <a:off x="4699059" y="3485315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Q3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4" name="文本框 78"/>
            <p:cNvSpPr txBox="1">
              <a:spLocks noChangeArrowheads="1"/>
            </p:cNvSpPr>
            <p:nvPr/>
          </p:nvSpPr>
          <p:spPr bwMode="auto">
            <a:xfrm>
              <a:off x="5143328" y="3485315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Q4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857827" y="2679690"/>
              <a:ext cx="339458" cy="791548"/>
            </a:xfrm>
            <a:prstGeom prst="rect">
              <a:avLst/>
            </a:prstGeom>
            <a:solidFill>
              <a:srgbClr val="85C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18251" y="2679691"/>
              <a:ext cx="341022" cy="789983"/>
            </a:xfrm>
            <a:prstGeom prst="rect">
              <a:avLst/>
            </a:prstGeom>
            <a:solidFill>
              <a:srgbClr val="53A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294273" y="2413754"/>
              <a:ext cx="339459" cy="10559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732284" y="2150948"/>
              <a:ext cx="339459" cy="131559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6319699" y="3949921"/>
              <a:ext cx="183182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344729" y="4613195"/>
              <a:ext cx="183338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89"/>
            <p:cNvSpPr txBox="1">
              <a:spLocks noChangeArrowheads="1"/>
            </p:cNvSpPr>
            <p:nvPr/>
          </p:nvSpPr>
          <p:spPr bwMode="auto">
            <a:xfrm>
              <a:off x="6379143" y="3460286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Q1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2" name="文本框 90"/>
            <p:cNvSpPr txBox="1">
              <a:spLocks noChangeArrowheads="1"/>
            </p:cNvSpPr>
            <p:nvPr/>
          </p:nvSpPr>
          <p:spPr bwMode="auto">
            <a:xfrm>
              <a:off x="6792125" y="3471237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Q2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3" name="文本框 91"/>
            <p:cNvSpPr txBox="1">
              <a:spLocks noChangeArrowheads="1"/>
            </p:cNvSpPr>
            <p:nvPr/>
          </p:nvSpPr>
          <p:spPr bwMode="auto">
            <a:xfrm>
              <a:off x="7250473" y="3471237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Q3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4" name="文本框 92"/>
            <p:cNvSpPr txBox="1">
              <a:spLocks noChangeArrowheads="1"/>
            </p:cNvSpPr>
            <p:nvPr/>
          </p:nvSpPr>
          <p:spPr bwMode="auto">
            <a:xfrm>
              <a:off x="7693176" y="3471237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Q4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407677" y="2413755"/>
              <a:ext cx="339458" cy="1057484"/>
            </a:xfrm>
            <a:prstGeom prst="rect">
              <a:avLst/>
            </a:prstGeom>
            <a:solidFill>
              <a:srgbClr val="85C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969666" y="1924120"/>
              <a:ext cx="339458" cy="1545554"/>
            </a:xfrm>
            <a:prstGeom prst="rect">
              <a:avLst/>
            </a:prstGeom>
            <a:solidFill>
              <a:srgbClr val="53A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845688" y="2150948"/>
              <a:ext cx="339458" cy="131872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282134" y="2413754"/>
              <a:ext cx="339459" cy="10527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75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8871112" y="3949921"/>
              <a:ext cx="183182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8896142" y="4613195"/>
              <a:ext cx="1831825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103"/>
            <p:cNvSpPr txBox="1">
              <a:spLocks noChangeArrowheads="1"/>
            </p:cNvSpPr>
            <p:nvPr/>
          </p:nvSpPr>
          <p:spPr bwMode="auto">
            <a:xfrm>
              <a:off x="8928992" y="3460286"/>
              <a:ext cx="569415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Q1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2" name="文本框 104"/>
            <p:cNvSpPr txBox="1">
              <a:spLocks noChangeArrowheads="1"/>
            </p:cNvSpPr>
            <p:nvPr/>
          </p:nvSpPr>
          <p:spPr bwMode="auto">
            <a:xfrm>
              <a:off x="9343540" y="3471237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Q2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3" name="文本框 105"/>
            <p:cNvSpPr txBox="1">
              <a:spLocks noChangeArrowheads="1"/>
            </p:cNvSpPr>
            <p:nvPr/>
          </p:nvSpPr>
          <p:spPr bwMode="auto">
            <a:xfrm>
              <a:off x="9800323" y="3471237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Q3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4" name="文本框 106"/>
            <p:cNvSpPr txBox="1">
              <a:spLocks noChangeArrowheads="1"/>
            </p:cNvSpPr>
            <p:nvPr/>
          </p:nvSpPr>
          <p:spPr bwMode="auto">
            <a:xfrm>
              <a:off x="10244591" y="3471237"/>
              <a:ext cx="567850" cy="294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315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Q4</a:t>
              </a:r>
              <a:endParaRPr lang="zh-CN" altLang="en-US" sz="1315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grpSp>
          <p:nvGrpSpPr>
            <p:cNvPr id="45" name="组合 1"/>
            <p:cNvGrpSpPr/>
            <p:nvPr/>
          </p:nvGrpSpPr>
          <p:grpSpPr bwMode="auto">
            <a:xfrm>
              <a:off x="3431956" y="1806797"/>
              <a:ext cx="86037" cy="3951485"/>
              <a:chOff x="3391825" y="1783243"/>
              <a:chExt cx="87920" cy="4009459"/>
            </a:xfrm>
            <a:solidFill>
              <a:schemeClr val="tx1">
                <a:lumMod val="65000"/>
                <a:lumOff val="35000"/>
              </a:schemeClr>
            </a:solidFill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3422197" y="1783243"/>
                <a:ext cx="14387" cy="3982475"/>
              </a:xfrm>
              <a:prstGeom prst="line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椭圆 46"/>
              <p:cNvSpPr/>
              <p:nvPr/>
            </p:nvSpPr>
            <p:spPr>
              <a:xfrm flipV="1">
                <a:off x="3391825" y="1788004"/>
                <a:ext cx="71934" cy="7142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775">
                  <a:solidFill>
                    <a:schemeClr val="tx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flipV="1">
                <a:off x="3407811" y="5721274"/>
                <a:ext cx="71934" cy="7142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775">
                  <a:solidFill>
                    <a:schemeClr val="tx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016221" y="1783330"/>
              <a:ext cx="86037" cy="3949921"/>
              <a:chOff x="6015038" y="1758950"/>
              <a:chExt cx="87312" cy="4008438"/>
            </a:xfrm>
            <a:solidFill>
              <a:schemeClr val="tx1">
                <a:lumMod val="65000"/>
                <a:lumOff val="35000"/>
              </a:schemeClr>
            </a:solidFill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6045200" y="1758950"/>
                <a:ext cx="12700" cy="3981450"/>
              </a:xfrm>
              <a:prstGeom prst="line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椭圆 50"/>
              <p:cNvSpPr/>
              <p:nvPr/>
            </p:nvSpPr>
            <p:spPr>
              <a:xfrm flipV="1">
                <a:off x="6015038" y="1762125"/>
                <a:ext cx="71437" cy="73025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775">
                  <a:solidFill>
                    <a:schemeClr val="tx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 flipV="1">
                <a:off x="6030913" y="5695950"/>
                <a:ext cx="71437" cy="7143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775">
                  <a:solidFill>
                    <a:schemeClr val="tx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8517576" y="1783330"/>
              <a:ext cx="86039" cy="3949921"/>
              <a:chOff x="8553450" y="1758950"/>
              <a:chExt cx="87313" cy="4008438"/>
            </a:xfrm>
            <a:solidFill>
              <a:schemeClr val="tx1">
                <a:lumMod val="65000"/>
                <a:lumOff val="35000"/>
              </a:schemeClr>
            </a:solidFill>
          </p:grpSpPr>
          <p:cxnSp>
            <p:nvCxnSpPr>
              <p:cNvPr id="54" name="直接连接符 53"/>
              <p:cNvCxnSpPr/>
              <p:nvPr/>
            </p:nvCxnSpPr>
            <p:spPr>
              <a:xfrm>
                <a:off x="8583613" y="1758950"/>
                <a:ext cx="14287" cy="3981450"/>
              </a:xfrm>
              <a:prstGeom prst="line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椭圆 54"/>
              <p:cNvSpPr/>
              <p:nvPr/>
            </p:nvSpPr>
            <p:spPr>
              <a:xfrm flipV="1">
                <a:off x="8553450" y="1762125"/>
                <a:ext cx="71438" cy="73025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775">
                  <a:solidFill>
                    <a:schemeClr val="tx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 flipV="1">
                <a:off x="8569325" y="5695950"/>
                <a:ext cx="71438" cy="7143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775">
                  <a:solidFill>
                    <a:schemeClr val="tx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941972" y="4722676"/>
              <a:ext cx="2387845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790"/>
                </a:spcBef>
              </a:pPr>
              <a:r>
                <a:rPr lang="en-US" altLang="zh-CN" sz="12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</a:t>
              </a:r>
              <a:r>
                <a:rPr lang="en-US" altLang="zh-CN" sz="1200" dirty="0" err="1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amet</a:t>
              </a:r>
              <a:r>
                <a:rPr lang="en-US" altLang="zh-CN" sz="12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, </a:t>
              </a:r>
              <a:r>
                <a:rPr lang="en-US" altLang="zh-CN" sz="1200" dirty="0" err="1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consectetuer</a:t>
              </a:r>
              <a:endParaRPr lang="en-US" altLang="zh-CN" sz="1200" dirty="0"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  <p:sp>
          <p:nvSpPr>
            <p:cNvPr id="58" name="Rectangle 24"/>
            <p:cNvSpPr>
              <a:spLocks noChangeArrowheads="1"/>
            </p:cNvSpPr>
            <p:nvPr/>
          </p:nvSpPr>
          <p:spPr bwMode="auto">
            <a:xfrm>
              <a:off x="1349839" y="4190328"/>
              <a:ext cx="1647928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chemeClr val="bg2">
                      <a:lumMod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 here</a:t>
              </a:r>
              <a:endParaRPr lang="zh-CN" altLang="en-US" sz="1575" b="1" dirty="0">
                <a:solidFill>
                  <a:schemeClr val="bg2">
                    <a:lumMod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568842" y="4704850"/>
              <a:ext cx="227294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790"/>
                </a:spcBef>
              </a:pPr>
              <a:r>
                <a:rPr lang="en-US" altLang="zh-CN" sz="12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</a:t>
              </a:r>
              <a:r>
                <a:rPr lang="en-US" altLang="zh-CN" sz="1200" dirty="0" err="1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amet</a:t>
              </a:r>
              <a:r>
                <a:rPr lang="en-US" altLang="zh-CN" sz="12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, </a:t>
              </a:r>
              <a:r>
                <a:rPr lang="en-US" altLang="zh-CN" sz="1200" dirty="0" err="1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consectetuer</a:t>
              </a:r>
              <a:endParaRPr lang="en-US" altLang="zh-CN" sz="1200" dirty="0"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  <p:sp>
          <p:nvSpPr>
            <p:cNvPr id="60" name="Rectangle 24"/>
            <p:cNvSpPr>
              <a:spLocks noChangeArrowheads="1"/>
            </p:cNvSpPr>
            <p:nvPr/>
          </p:nvSpPr>
          <p:spPr bwMode="auto">
            <a:xfrm>
              <a:off x="3862103" y="4194842"/>
              <a:ext cx="1647928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chemeClr val="bg2">
                      <a:lumMod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 here</a:t>
              </a:r>
              <a:endParaRPr lang="zh-CN" altLang="en-US" sz="1575" b="1" dirty="0">
                <a:solidFill>
                  <a:schemeClr val="bg2">
                    <a:lumMod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112619" y="4722676"/>
              <a:ext cx="2366439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790"/>
                </a:spcBef>
              </a:pPr>
              <a:r>
                <a:rPr lang="en-US" altLang="zh-CN" sz="12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</a:t>
              </a:r>
              <a:r>
                <a:rPr lang="en-US" altLang="zh-CN" sz="1200" dirty="0" err="1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amet</a:t>
              </a:r>
              <a:r>
                <a:rPr lang="en-US" altLang="zh-CN" sz="12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, </a:t>
              </a:r>
              <a:r>
                <a:rPr lang="en-US" altLang="zh-CN" sz="1200" dirty="0" err="1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consectetuer</a:t>
              </a:r>
              <a:endParaRPr lang="en-US" altLang="zh-CN" sz="1200" dirty="0"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  <p:sp>
          <p:nvSpPr>
            <p:cNvPr id="62" name="Rectangle 24"/>
            <p:cNvSpPr>
              <a:spLocks noChangeArrowheads="1"/>
            </p:cNvSpPr>
            <p:nvPr/>
          </p:nvSpPr>
          <p:spPr bwMode="auto">
            <a:xfrm>
              <a:off x="6421322" y="4192571"/>
              <a:ext cx="1647928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chemeClr val="bg2">
                      <a:lumMod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 here</a:t>
              </a:r>
              <a:endParaRPr lang="zh-CN" altLang="en-US" sz="1575" b="1" dirty="0">
                <a:solidFill>
                  <a:schemeClr val="bg2">
                    <a:lumMod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8690046" y="4704850"/>
              <a:ext cx="2332016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ts val="790"/>
                </a:spcBef>
              </a:pPr>
              <a:r>
                <a:rPr lang="en-US" altLang="zh-CN" sz="12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</a:t>
              </a:r>
              <a:r>
                <a:rPr lang="en-US" altLang="zh-CN" sz="1200" dirty="0" err="1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amet</a:t>
              </a:r>
              <a:r>
                <a:rPr lang="en-US" altLang="zh-CN" sz="12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, </a:t>
              </a:r>
              <a:r>
                <a:rPr lang="en-US" altLang="zh-CN" sz="1200" dirty="0" err="1"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consectetuer</a:t>
              </a:r>
              <a:endParaRPr lang="en-US" altLang="zh-CN" sz="1200" dirty="0"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  <p:sp>
          <p:nvSpPr>
            <p:cNvPr id="64" name="Rectangle 24"/>
            <p:cNvSpPr>
              <a:spLocks noChangeArrowheads="1"/>
            </p:cNvSpPr>
            <p:nvPr/>
          </p:nvSpPr>
          <p:spPr bwMode="auto">
            <a:xfrm>
              <a:off x="8933585" y="4197085"/>
              <a:ext cx="1647928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chemeClr val="bg2">
                      <a:lumMod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 here</a:t>
              </a:r>
              <a:endParaRPr lang="zh-CN" altLang="en-US" sz="1575" b="1" dirty="0">
                <a:solidFill>
                  <a:schemeClr val="bg2">
                    <a:lumMod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65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353301" y="0"/>
            <a:ext cx="4838698" cy="5724525"/>
          </a:xfrm>
          <a:prstGeom prst="rect">
            <a:avLst/>
          </a:prstGeom>
          <a:gradFill flip="none" rotWithShape="1">
            <a:gsLst>
              <a:gs pos="0">
                <a:srgbClr val="80C3B8"/>
              </a:gs>
              <a:gs pos="100000">
                <a:srgbClr val="8DD7C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39024" y="5724525"/>
            <a:ext cx="4752975" cy="1133475"/>
          </a:xfrm>
          <a:prstGeom prst="rect">
            <a:avLst/>
          </a:prstGeom>
          <a:solidFill>
            <a:srgbClr val="53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4"/>
          <a:stretch>
            <a:fillRect/>
          </a:stretch>
        </p:blipFill>
        <p:spPr>
          <a:xfrm>
            <a:off x="1" y="0"/>
            <a:ext cx="7439024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rot="16200000">
            <a:off x="-2681572" y="3290500"/>
            <a:ext cx="6019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&lt;&lt;&lt;&lt;&lt;&lt;&lt;&lt;&lt;&lt;&lt;&lt;&lt;&lt;&lt;&lt;&lt;&lt;&lt;&lt;&lt;&lt;&lt;&lt;&lt;&lt;&lt;&lt;&lt;&lt;&lt;&lt;&lt;&lt;&lt;</a:t>
            </a:r>
            <a:endParaRPr lang="zh-CN" altLang="en-US" sz="12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8226" y="71101"/>
            <a:ext cx="6019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&lt;&lt;&lt;&lt;&lt;&lt;&lt;&lt;&lt;&lt;&lt;&lt;&lt;&lt;&lt;&lt;&lt;&lt;&lt;&lt;&lt;&lt;&lt;&lt;&lt;&lt;&lt;&lt;&lt;&lt;&lt;&lt;&lt;&lt;&lt;</a:t>
            </a:r>
            <a:endParaRPr lang="zh-CN" altLang="en-US" sz="12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cxnSp>
        <p:nvCxnSpPr>
          <p:cNvPr id="13" name="直接连接符 12"/>
          <p:cNvCxnSpPr>
            <a:stCxn id="22" idx="3"/>
          </p:cNvCxnSpPr>
          <p:nvPr/>
        </p:nvCxnSpPr>
        <p:spPr>
          <a:xfrm>
            <a:off x="6347823" y="209601"/>
            <a:ext cx="56155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19135" y="6597702"/>
            <a:ext cx="1134426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14368" y="745817"/>
            <a:ext cx="161454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口腔小知识</a:t>
            </a:r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endParaRPr lang="zh-CN" altLang="en-US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33670" y="1221277"/>
            <a:ext cx="4728570" cy="815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口腔（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oral cavity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）是消化道的起始部分。口腔的前壁为唇、侧壁为颊、顶为腭、口腔底为黏膜和肌等结构。口腔借上、下牙弓分为前外侧部的口腔前庭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(oral vestibule)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和后内侧部的固有口腔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(oral cavity proper)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；当上、下颌牙咬合时，口腔前庭与固有口腔之间可借第三磨牙后方的间隙相通。临床上当病人牙关紧闭时，可借此通道置开口器或插管，注入药物或营养物质，同时防止舌的咬伤。</a:t>
            </a:r>
            <a:endParaRPr lang="zh-CN" altLang="en-US" sz="8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83573" y="209600"/>
            <a:ext cx="3179827" cy="6388101"/>
            <a:chOff x="8783573" y="209600"/>
            <a:chExt cx="3179827" cy="638810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1963400" y="209600"/>
              <a:ext cx="0" cy="63881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ïśḻîḑé"/>
            <p:cNvGrpSpPr/>
            <p:nvPr/>
          </p:nvGrpSpPr>
          <p:grpSpPr>
            <a:xfrm>
              <a:off x="8783573" y="1465494"/>
              <a:ext cx="2298380" cy="2851799"/>
              <a:chOff x="2499293" y="2338024"/>
              <a:chExt cx="2241817" cy="2781617"/>
            </a:xfrm>
          </p:grpSpPr>
          <p:sp>
            <p:nvSpPr>
              <p:cNvPr id="16" name="ï$lîḋê"/>
              <p:cNvSpPr/>
              <p:nvPr/>
            </p:nvSpPr>
            <p:spPr>
              <a:xfrm>
                <a:off x="2499293" y="2338024"/>
                <a:ext cx="2241817" cy="2781617"/>
              </a:xfrm>
              <a:prstGeom prst="roundRect">
                <a:avLst>
                  <a:gd name="adj" fmla="val 4372"/>
                </a:avLst>
              </a:prstGeom>
              <a:solidFill>
                <a:srgbClr val="53A6AB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350"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grpSp>
            <p:nvGrpSpPr>
              <p:cNvPr id="20" name="îṧḻídé"/>
              <p:cNvGrpSpPr/>
              <p:nvPr/>
            </p:nvGrpSpPr>
            <p:grpSpPr>
              <a:xfrm>
                <a:off x="2681424" y="3090001"/>
                <a:ext cx="1932706" cy="1163995"/>
                <a:chOff x="2681425" y="3314486"/>
                <a:chExt cx="1932706" cy="1163995"/>
              </a:xfrm>
            </p:grpSpPr>
            <p:sp>
              <p:nvSpPr>
                <p:cNvPr id="26" name="iś1îdê"/>
                <p:cNvSpPr/>
                <p:nvPr/>
              </p:nvSpPr>
              <p:spPr bwMode="auto">
                <a:xfrm>
                  <a:off x="2808405" y="3968622"/>
                  <a:ext cx="1623594" cy="5098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Supporting text here.</a:t>
                  </a:r>
                  <a:endPara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…… </a:t>
                  </a:r>
                  <a:endPara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</p:txBody>
            </p:sp>
            <p:sp>
              <p:nvSpPr>
                <p:cNvPr id="28" name="ísḷîḋé"/>
                <p:cNvSpPr txBox="1"/>
                <p:nvPr/>
              </p:nvSpPr>
              <p:spPr bwMode="auto">
                <a:xfrm>
                  <a:off x="2681425" y="3314486"/>
                  <a:ext cx="1932706" cy="7389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800" b="1" spc="3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添加标题</a:t>
                  </a:r>
                  <a:endParaRPr lang="en-US" altLang="zh-CN" sz="2800" b="1" spc="3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</p:txBody>
            </p:sp>
          </p:grpSp>
          <p:sp>
            <p:nvSpPr>
              <p:cNvPr id="24" name="iṧlïḓe"/>
              <p:cNvSpPr/>
              <p:nvPr/>
            </p:nvSpPr>
            <p:spPr bwMode="auto">
              <a:xfrm>
                <a:off x="2808404" y="4431889"/>
                <a:ext cx="1623594" cy="509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Supporting text here.</a:t>
                </a:r>
                <a:endParaRPr lang="en-US" altLang="zh-CN" sz="11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…… </a:t>
                </a:r>
                <a:endParaRPr lang="en-US" altLang="zh-CN" sz="11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  <p:pic>
          <p:nvPicPr>
            <p:cNvPr id="29" name="图形 28" descr="烧杯"/>
            <p:cNvPicPr>
              <a:picLocks noChangeAspect="1"/>
            </p:cNvPicPr>
            <p:nvPr/>
          </p:nvPicPr>
          <p:blipFill>
            <a:blip r:embed="rId2" cstate="screen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41062" y="1724623"/>
              <a:ext cx="583400" cy="58340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1080637" y="5807170"/>
              <a:ext cx="64793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ísḷîḋé"/>
          <p:cNvSpPr txBox="1"/>
          <p:nvPr/>
        </p:nvSpPr>
        <p:spPr bwMode="auto">
          <a:xfrm>
            <a:off x="-635" y="0"/>
            <a:ext cx="12192635" cy="38163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调查报告</a:t>
            </a:r>
            <a:endParaRPr lang="zh-CN" altLang="en-US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9575" y="560070"/>
            <a:ext cx="4640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《2017 年中国国民口腔健康状况调查报告》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2265" y="928370"/>
            <a:ext cx="39249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/>
              <a:t>注：腾讯联合片仔癀牙膏调查了腾讯问卷</a:t>
            </a:r>
            <a:r>
              <a:rPr lang="en-US" altLang="zh-CN" sz="1200"/>
              <a:t>3</a:t>
            </a:r>
            <a:r>
              <a:rPr lang="zh-CN" altLang="en-US" sz="1200"/>
              <a:t>万用户后出具</a:t>
            </a:r>
            <a:endParaRPr lang="zh-CN" altLang="en-US" sz="1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785" y="1511935"/>
            <a:ext cx="2762250" cy="4912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15" y="1512570"/>
            <a:ext cx="2761615" cy="4912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610" y="1511300"/>
            <a:ext cx="2761615" cy="4913630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27000" y="6631940"/>
            <a:ext cx="9924415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1334115" y="6631940"/>
            <a:ext cx="666750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51415" y="6543040"/>
            <a:ext cx="12719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 spc="300" dirty="0">
                <a:solidFill>
                  <a:srgbClr val="53A6AB"/>
                </a:solidFill>
                <a:latin typeface="DIN Alternate" panose="020B0500000000000000" charset="0"/>
                <a:ea typeface="字魂5号-无外润黑体" panose="00000500000000000000" pitchFamily="2" charset="-122"/>
                <a:cs typeface="DIN Alternate" panose="020B0500000000000000" charset="0"/>
                <a:sym typeface="+mn-ea"/>
              </a:rPr>
              <a:t>Oral Health</a:t>
            </a:r>
            <a:endParaRPr lang="en-US" altLang="zh-CN" sz="800" b="1" spc="300" dirty="0">
              <a:solidFill>
                <a:srgbClr val="53A6AB"/>
              </a:solidFill>
              <a:latin typeface="DIN Alternate" panose="020B0500000000000000" charset="0"/>
              <a:ea typeface="字魂5号-无外润黑体" panose="00000500000000000000" pitchFamily="2" charset="-122"/>
              <a:cs typeface="DIN Alternate" panose="020B05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573" y="1916729"/>
            <a:ext cx="2731593" cy="20901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22" y="1916730"/>
            <a:ext cx="2741336" cy="2090100"/>
          </a:xfrm>
          <a:custGeom>
            <a:avLst/>
            <a:gdLst>
              <a:gd name="connsiteX0" fmla="*/ 0 w 3017307"/>
              <a:gd name="connsiteY0" fmla="*/ 0 h 2300514"/>
              <a:gd name="connsiteX1" fmla="*/ 3017307 w 3017307"/>
              <a:gd name="connsiteY1" fmla="*/ 0 h 2300514"/>
              <a:gd name="connsiteX2" fmla="*/ 3017307 w 3017307"/>
              <a:gd name="connsiteY2" fmla="*/ 2300514 h 2300514"/>
              <a:gd name="connsiteX3" fmla="*/ 0 w 3017307"/>
              <a:gd name="connsiteY3" fmla="*/ 2300514 h 230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7307" h="2300514">
                <a:moveTo>
                  <a:pt x="0" y="0"/>
                </a:moveTo>
                <a:lnTo>
                  <a:pt x="3017307" y="0"/>
                </a:lnTo>
                <a:lnTo>
                  <a:pt x="3017307" y="2300514"/>
                </a:lnTo>
                <a:lnTo>
                  <a:pt x="0" y="2300514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87" y="1916730"/>
            <a:ext cx="2741336" cy="2090102"/>
          </a:xfrm>
          <a:custGeom>
            <a:avLst/>
            <a:gdLst>
              <a:gd name="connsiteX0" fmla="*/ 0 w 3017307"/>
              <a:gd name="connsiteY0" fmla="*/ 0 h 2300514"/>
              <a:gd name="connsiteX1" fmla="*/ 3017307 w 3017307"/>
              <a:gd name="connsiteY1" fmla="*/ 0 h 2300514"/>
              <a:gd name="connsiteX2" fmla="*/ 3017307 w 3017307"/>
              <a:gd name="connsiteY2" fmla="*/ 2300514 h 2300514"/>
              <a:gd name="connsiteX3" fmla="*/ 0 w 3017307"/>
              <a:gd name="connsiteY3" fmla="*/ 2300514 h 230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7307" h="2300514">
                <a:moveTo>
                  <a:pt x="0" y="0"/>
                </a:moveTo>
                <a:lnTo>
                  <a:pt x="3017307" y="0"/>
                </a:lnTo>
                <a:lnTo>
                  <a:pt x="3017307" y="2300514"/>
                </a:lnTo>
                <a:lnTo>
                  <a:pt x="0" y="2300514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3690114" y="1916731"/>
            <a:ext cx="1764925" cy="2090104"/>
            <a:chOff x="3680026" y="2042886"/>
            <a:chExt cx="1942599" cy="2300514"/>
          </a:xfrm>
          <a:solidFill>
            <a:schemeClr val="accent1">
              <a:lumMod val="75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3680026" y="2042886"/>
              <a:ext cx="1773715" cy="2300514"/>
            </a:xfrm>
            <a:prstGeom prst="rect">
              <a:avLst/>
            </a:prstGeom>
            <a:solidFill>
              <a:srgbClr val="85C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1420">
                <a:defRPr/>
              </a:pPr>
              <a:endParaRPr lang="zh-CN" altLang="en-US">
                <a:solidFill>
                  <a:prstClr val="white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pic>
          <p:nvPicPr>
            <p:cNvPr id="10" name="图形 9" descr="自行车"/>
            <p:cNvPicPr>
              <a:picLocks noChangeAspect="1"/>
            </p:cNvPicPr>
            <p:nvPr/>
          </p:nvPicPr>
          <p:blipFill>
            <a:blip r:embed="rId4" cstate="screen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7753" y="2754215"/>
              <a:ext cx="538259" cy="53825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3981401" y="3285216"/>
              <a:ext cx="1641224" cy="4065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01420" hangingPunct="0"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Source Sans Pro"/>
                  <a:sym typeface="Source Sans Pro"/>
                </a:rPr>
                <a:t>Flyer Designs</a:t>
              </a:r>
              <a:endParaRPr lang="en-US" altLang="zh-CN" b="1" kern="0" dirty="0">
                <a:solidFill>
                  <a:prstClr val="white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Source Sans Pro"/>
                <a:sym typeface="Source Sans Pro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68633" y="1916731"/>
            <a:ext cx="1729795" cy="2090104"/>
            <a:chOff x="6738257" y="2042886"/>
            <a:chExt cx="1903933" cy="2300514"/>
          </a:xfrm>
        </p:grpSpPr>
        <p:sp>
          <p:nvSpPr>
            <p:cNvPr id="13" name="矩形 12"/>
            <p:cNvSpPr/>
            <p:nvPr/>
          </p:nvSpPr>
          <p:spPr>
            <a:xfrm>
              <a:off x="6738257" y="2042886"/>
              <a:ext cx="1773715" cy="2300514"/>
            </a:xfrm>
            <a:prstGeom prst="rect">
              <a:avLst/>
            </a:prstGeom>
            <a:solidFill>
              <a:srgbClr val="85C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1420">
                <a:defRPr/>
              </a:pPr>
              <a:endParaRPr lang="zh-CN" altLang="en-US">
                <a:solidFill>
                  <a:prstClr val="white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pic>
          <p:nvPicPr>
            <p:cNvPr id="14" name="图形 13" descr="音量"/>
            <p:cNvPicPr>
              <a:picLocks noChangeAspect="1"/>
            </p:cNvPicPr>
            <p:nvPr/>
          </p:nvPicPr>
          <p:blipFill>
            <a:blip r:embed="rId6" cstate="screen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55984" y="2746958"/>
              <a:ext cx="538259" cy="538259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7000966" y="3285216"/>
              <a:ext cx="1641224" cy="4065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01420" hangingPunct="0"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Source Sans Pro"/>
                  <a:sym typeface="Source Sans Pro"/>
                </a:rPr>
                <a:t>Flyer Designs</a:t>
              </a:r>
              <a:endParaRPr lang="en-US" altLang="zh-CN" b="1" kern="0" dirty="0">
                <a:solidFill>
                  <a:prstClr val="white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Source Sans Pro"/>
                <a:sym typeface="Source Sans Pro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247145" y="1916731"/>
            <a:ext cx="1729447" cy="2090104"/>
            <a:chOff x="9796488" y="2042886"/>
            <a:chExt cx="1903551" cy="2300514"/>
          </a:xfrm>
        </p:grpSpPr>
        <p:sp>
          <p:nvSpPr>
            <p:cNvPr id="17" name="矩形 16"/>
            <p:cNvSpPr/>
            <p:nvPr/>
          </p:nvSpPr>
          <p:spPr>
            <a:xfrm>
              <a:off x="9796488" y="2042886"/>
              <a:ext cx="1773715" cy="2300514"/>
            </a:xfrm>
            <a:prstGeom prst="rect">
              <a:avLst/>
            </a:prstGeom>
            <a:solidFill>
              <a:srgbClr val="85C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1420">
                <a:defRPr/>
              </a:pPr>
              <a:endParaRPr lang="zh-CN" altLang="en-US">
                <a:solidFill>
                  <a:prstClr val="white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pic>
          <p:nvPicPr>
            <p:cNvPr id="18" name="图形 17" descr="烧杯"/>
            <p:cNvPicPr>
              <a:picLocks noChangeAspect="1"/>
            </p:cNvPicPr>
            <p:nvPr/>
          </p:nvPicPr>
          <p:blipFill>
            <a:blip r:embed="rId8" cstate="screen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4215" y="2721559"/>
              <a:ext cx="538259" cy="53825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058814" y="3311010"/>
              <a:ext cx="1641225" cy="4065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01420" hangingPunct="0"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Source Sans Pro"/>
                  <a:sym typeface="Source Sans Pro"/>
                </a:rPr>
                <a:t>Flyer Designs</a:t>
              </a:r>
              <a:endParaRPr lang="en-US" altLang="zh-CN" b="1" kern="0" dirty="0">
                <a:solidFill>
                  <a:prstClr val="white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Source Sans Pro"/>
                <a:sym typeface="Source Sans Pro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9760" y="1916731"/>
            <a:ext cx="2372607" cy="2096268"/>
            <a:chOff x="541967" y="2042886"/>
            <a:chExt cx="1773715" cy="2300514"/>
          </a:xfrm>
          <a:solidFill>
            <a:srgbClr val="2B304A"/>
          </a:solidFill>
        </p:grpSpPr>
        <p:sp>
          <p:nvSpPr>
            <p:cNvPr id="21" name="矩形 20"/>
            <p:cNvSpPr/>
            <p:nvPr/>
          </p:nvSpPr>
          <p:spPr>
            <a:xfrm>
              <a:off x="541967" y="2042886"/>
              <a:ext cx="1773715" cy="2300514"/>
            </a:xfrm>
            <a:prstGeom prst="rect">
              <a:avLst/>
            </a:prstGeom>
            <a:solidFill>
              <a:srgbClr val="53A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1420">
                <a:defRPr/>
              </a:pPr>
              <a:endParaRPr lang="zh-CN" altLang="en-US">
                <a:solidFill>
                  <a:prstClr val="white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pic>
          <p:nvPicPr>
            <p:cNvPr id="22" name="图形 21" descr="手推车"/>
            <p:cNvPicPr>
              <a:picLocks noChangeAspect="1"/>
            </p:cNvPicPr>
            <p:nvPr/>
          </p:nvPicPr>
          <p:blipFill>
            <a:blip r:embed="rId10" cstate="hqprint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8305" y="2754215"/>
              <a:ext cx="538259" cy="538259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792905" y="3285217"/>
              <a:ext cx="1114728" cy="4053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01420" hangingPunct="0"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Source Sans Pro"/>
                  <a:sym typeface="Source Sans Pro"/>
                </a:rPr>
                <a:t>Flyer Designs</a:t>
              </a:r>
              <a:endParaRPr lang="en-US" altLang="zh-CN" b="1" kern="0" dirty="0">
                <a:solidFill>
                  <a:prstClr val="white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Source Sans Pro"/>
                <a:sym typeface="Source Sans Pro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68609" y="4831639"/>
            <a:ext cx="25218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amet, consectetuer adipiscing elit. Maecenas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prstClr val="black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172735" y="4461429"/>
            <a:ext cx="1610636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rgbClr val="E7E6E6">
                  <a:lumMod val="25000"/>
                </a:srgb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62279" y="4834961"/>
            <a:ext cx="25218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amet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,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consectetuer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adipiscing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elit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. Maecenas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prstClr val="black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3766405" y="4464750"/>
            <a:ext cx="1610636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rgbClr val="E7E6E6">
                  <a:lumMod val="25000"/>
                </a:srgb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73808" y="4843764"/>
            <a:ext cx="25218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amet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,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consectetuer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adipiscing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elit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. Maecenas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prstClr val="black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6577934" y="4473553"/>
            <a:ext cx="1610636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rgbClr val="E7E6E6">
                  <a:lumMod val="25000"/>
                </a:srgb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01712" y="4851744"/>
            <a:ext cx="25218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amet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,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consectetuer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adipiscing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elit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. Maecenas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prstClr val="black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9305838" y="4481534"/>
            <a:ext cx="1610636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rgbClr val="E7E6E6">
                  <a:lumMod val="25000"/>
                </a:srgb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2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843551" y="2750813"/>
            <a:ext cx="3676938" cy="2299441"/>
            <a:chOff x="7843551" y="2750813"/>
            <a:chExt cx="3676938" cy="2299441"/>
          </a:xfrm>
        </p:grpSpPr>
        <p:sp>
          <p:nvSpPr>
            <p:cNvPr id="7" name="îśļîḓé"/>
            <p:cNvSpPr txBox="1"/>
            <p:nvPr/>
          </p:nvSpPr>
          <p:spPr>
            <a:xfrm>
              <a:off x="7936393" y="2750813"/>
              <a:ext cx="462014" cy="4511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Plain">
                <a:avLst/>
              </a:prstTxWarp>
              <a:normAutofit fontScale="55000" lnSpcReduction="20000"/>
            </a:bodyPr>
            <a:lstStyle/>
            <a:p>
              <a:r>
                <a:rPr lang="en-US" sz="4800" dirty="0">
                  <a:solidFill>
                    <a:srgbClr val="53A6AB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“</a:t>
              </a:r>
              <a:endParaRPr lang="en-US" sz="48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9" name="îṧliḍè"/>
            <p:cNvSpPr txBox="1"/>
            <p:nvPr/>
          </p:nvSpPr>
          <p:spPr>
            <a:xfrm>
              <a:off x="7843552" y="3155921"/>
              <a:ext cx="3676937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Unified fonts make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  <a:p>
              <a:pPr>
                <a:buSzPct val="25000"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reading more fluent.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ïṩḷíḍê"/>
            <p:cNvSpPr txBox="1"/>
            <p:nvPr/>
          </p:nvSpPr>
          <p:spPr>
            <a:xfrm>
              <a:off x="7843551" y="4008082"/>
              <a:ext cx="3676938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Theme color makes PPT more convenient to change.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Adjust the spacing to adapt to Chinese typesetting, use the reference line in PPT.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1772816"/>
            <a:ext cx="7342684" cy="1983895"/>
            <a:chOff x="0" y="1772816"/>
            <a:chExt cx="7342684" cy="1983895"/>
          </a:xfrm>
        </p:grpSpPr>
        <p:sp>
          <p:nvSpPr>
            <p:cNvPr id="4" name="iSḻïde"/>
            <p:cNvSpPr/>
            <p:nvPr/>
          </p:nvSpPr>
          <p:spPr>
            <a:xfrm>
              <a:off x="0" y="1772816"/>
              <a:ext cx="4371975" cy="1983895"/>
            </a:xfrm>
            <a:prstGeom prst="homePlate">
              <a:avLst/>
            </a:prstGeom>
            <a:blipFill>
              <a:blip r:embed="rId1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" name="iŝ1idê"/>
            <p:cNvSpPr/>
            <p:nvPr/>
          </p:nvSpPr>
          <p:spPr>
            <a:xfrm>
              <a:off x="3218870" y="1772816"/>
              <a:ext cx="4123814" cy="1983895"/>
            </a:xfrm>
            <a:prstGeom prst="homePlate">
              <a:avLst/>
            </a:prstGeom>
            <a:solidFill>
              <a:srgbClr val="53A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" name="ïṣ1iḑe"/>
            <p:cNvSpPr/>
            <p:nvPr/>
          </p:nvSpPr>
          <p:spPr>
            <a:xfrm>
              <a:off x="3412792" y="2750813"/>
              <a:ext cx="2797507" cy="576064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>
                      <a:lumMod val="9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text.</a:t>
              </a:r>
              <a:endParaRPr lang="zh-CN" altLang="en-US" sz="1100" dirty="0">
                <a:solidFill>
                  <a:schemeClr val="bg1">
                    <a:lumMod val="9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8" name="iśḻîḑè"/>
            <p:cNvSpPr/>
            <p:nvPr/>
          </p:nvSpPr>
          <p:spPr>
            <a:xfrm>
              <a:off x="3412792" y="2348879"/>
              <a:ext cx="2797507" cy="401933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en-US" altLang="zh-CN" sz="2000" b="1" dirty="0">
                  <a:solidFill>
                    <a:schemeClr val="bg1">
                      <a:lumMod val="9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1" name="íšḷiḑe"/>
            <p:cNvSpPr/>
            <p:nvPr/>
          </p:nvSpPr>
          <p:spPr bwMode="auto">
            <a:xfrm>
              <a:off x="6556753" y="2577005"/>
              <a:ext cx="439476" cy="375516"/>
            </a:xfrm>
            <a:custGeom>
              <a:avLst/>
              <a:gdLst>
                <a:gd name="connsiteX0" fmla="*/ 560224 w 607107"/>
                <a:gd name="connsiteY0" fmla="*/ 279860 h 518750"/>
                <a:gd name="connsiteX1" fmla="*/ 582459 w 607107"/>
                <a:gd name="connsiteY1" fmla="*/ 280220 h 518750"/>
                <a:gd name="connsiteX2" fmla="*/ 606440 w 607107"/>
                <a:gd name="connsiteY2" fmla="*/ 300513 h 518750"/>
                <a:gd name="connsiteX3" fmla="*/ 596135 w 607107"/>
                <a:gd name="connsiteY3" fmla="*/ 329751 h 518750"/>
                <a:gd name="connsiteX4" fmla="*/ 571865 w 607107"/>
                <a:gd name="connsiteY4" fmla="*/ 348793 h 518750"/>
                <a:gd name="connsiteX5" fmla="*/ 371834 w 607107"/>
                <a:gd name="connsiteY5" fmla="*/ 500269 h 518750"/>
                <a:gd name="connsiteX6" fmla="*/ 134050 w 607107"/>
                <a:gd name="connsiteY6" fmla="*/ 494210 h 518750"/>
                <a:gd name="connsiteX7" fmla="*/ 67213 w 607107"/>
                <a:gd name="connsiteY7" fmla="*/ 511040 h 518750"/>
                <a:gd name="connsiteX8" fmla="*/ 61145 w 607107"/>
                <a:gd name="connsiteY8" fmla="*/ 511040 h 518750"/>
                <a:gd name="connsiteX9" fmla="*/ 59701 w 607107"/>
                <a:gd name="connsiteY9" fmla="*/ 510560 h 518750"/>
                <a:gd name="connsiteX10" fmla="*/ 55656 w 607107"/>
                <a:gd name="connsiteY10" fmla="*/ 507674 h 518750"/>
                <a:gd name="connsiteX11" fmla="*/ 7502 w 607107"/>
                <a:gd name="connsiteY11" fmla="*/ 432081 h 518750"/>
                <a:gd name="connsiteX12" fmla="*/ 1435 w 607107"/>
                <a:gd name="connsiteY12" fmla="*/ 423521 h 518750"/>
                <a:gd name="connsiteX13" fmla="*/ 183 w 607107"/>
                <a:gd name="connsiteY13" fmla="*/ 417077 h 518750"/>
                <a:gd name="connsiteX14" fmla="*/ 4131 w 607107"/>
                <a:gd name="connsiteY14" fmla="*/ 411788 h 518750"/>
                <a:gd name="connsiteX15" fmla="*/ 95527 w 607107"/>
                <a:gd name="connsiteY15" fmla="*/ 376588 h 518750"/>
                <a:gd name="connsiteX16" fmla="*/ 266570 w 607107"/>
                <a:gd name="connsiteY16" fmla="*/ 330231 h 518750"/>
                <a:gd name="connsiteX17" fmla="*/ 327147 w 607107"/>
                <a:gd name="connsiteY17" fmla="*/ 372741 h 518750"/>
                <a:gd name="connsiteX18" fmla="*/ 233536 w 607107"/>
                <a:gd name="connsiteY18" fmla="*/ 417943 h 518750"/>
                <a:gd name="connsiteX19" fmla="*/ 360084 w 607107"/>
                <a:gd name="connsiteY19" fmla="*/ 366393 h 518750"/>
                <a:gd name="connsiteX20" fmla="*/ 365285 w 607107"/>
                <a:gd name="connsiteY20" fmla="*/ 359372 h 518750"/>
                <a:gd name="connsiteX21" fmla="*/ 524482 w 607107"/>
                <a:gd name="connsiteY21" fmla="*/ 291473 h 518750"/>
                <a:gd name="connsiteX22" fmla="*/ 560224 w 607107"/>
                <a:gd name="connsiteY22" fmla="*/ 279860 h 518750"/>
                <a:gd name="connsiteX23" fmla="*/ 231201 w 607107"/>
                <a:gd name="connsiteY23" fmla="*/ 114447 h 518750"/>
                <a:gd name="connsiteX24" fmla="*/ 227733 w 607107"/>
                <a:gd name="connsiteY24" fmla="*/ 115409 h 518750"/>
                <a:gd name="connsiteX25" fmla="*/ 204232 w 607107"/>
                <a:gd name="connsiteY25" fmla="*/ 127912 h 518750"/>
                <a:gd name="connsiteX26" fmla="*/ 200572 w 607107"/>
                <a:gd name="connsiteY26" fmla="*/ 136280 h 518750"/>
                <a:gd name="connsiteX27" fmla="*/ 203269 w 607107"/>
                <a:gd name="connsiteY27" fmla="*/ 146860 h 518750"/>
                <a:gd name="connsiteX28" fmla="*/ 207410 w 607107"/>
                <a:gd name="connsiteY28" fmla="*/ 151862 h 518750"/>
                <a:gd name="connsiteX29" fmla="*/ 213960 w 607107"/>
                <a:gd name="connsiteY29" fmla="*/ 151573 h 518750"/>
                <a:gd name="connsiteX30" fmla="*/ 222340 w 607107"/>
                <a:gd name="connsiteY30" fmla="*/ 147053 h 518750"/>
                <a:gd name="connsiteX31" fmla="*/ 222340 w 607107"/>
                <a:gd name="connsiteY31" fmla="*/ 230058 h 518750"/>
                <a:gd name="connsiteX32" fmla="*/ 229756 w 607107"/>
                <a:gd name="connsiteY32" fmla="*/ 237464 h 518750"/>
                <a:gd name="connsiteX33" fmla="*/ 243433 w 607107"/>
                <a:gd name="connsiteY33" fmla="*/ 237464 h 518750"/>
                <a:gd name="connsiteX34" fmla="*/ 250850 w 607107"/>
                <a:gd name="connsiteY34" fmla="*/ 230058 h 518750"/>
                <a:gd name="connsiteX35" fmla="*/ 250850 w 607107"/>
                <a:gd name="connsiteY35" fmla="*/ 121853 h 518750"/>
                <a:gd name="connsiteX36" fmla="*/ 243433 w 607107"/>
                <a:gd name="connsiteY36" fmla="*/ 114447 h 518750"/>
                <a:gd name="connsiteX37" fmla="*/ 230719 w 607107"/>
                <a:gd name="connsiteY37" fmla="*/ 76070 h 518750"/>
                <a:gd name="connsiteX38" fmla="*/ 330794 w 607107"/>
                <a:gd name="connsiteY38" fmla="*/ 176004 h 518750"/>
                <a:gd name="connsiteX39" fmla="*/ 230719 w 607107"/>
                <a:gd name="connsiteY39" fmla="*/ 275841 h 518750"/>
                <a:gd name="connsiteX40" fmla="*/ 130741 w 607107"/>
                <a:gd name="connsiteY40" fmla="*/ 176004 h 518750"/>
                <a:gd name="connsiteX41" fmla="*/ 230719 w 607107"/>
                <a:gd name="connsiteY41" fmla="*/ 76070 h 518750"/>
                <a:gd name="connsiteX42" fmla="*/ 371906 w 607107"/>
                <a:gd name="connsiteY42" fmla="*/ 39432 h 518750"/>
                <a:gd name="connsiteX43" fmla="*/ 368246 w 607107"/>
                <a:gd name="connsiteY43" fmla="*/ 40297 h 518750"/>
                <a:gd name="connsiteX44" fmla="*/ 344168 w 607107"/>
                <a:gd name="connsiteY44" fmla="*/ 53185 h 518750"/>
                <a:gd name="connsiteX45" fmla="*/ 340412 w 607107"/>
                <a:gd name="connsiteY45" fmla="*/ 61744 h 518750"/>
                <a:gd name="connsiteX46" fmla="*/ 343109 w 607107"/>
                <a:gd name="connsiteY46" fmla="*/ 72612 h 518750"/>
                <a:gd name="connsiteX47" fmla="*/ 347443 w 607107"/>
                <a:gd name="connsiteY47" fmla="*/ 77709 h 518750"/>
                <a:gd name="connsiteX48" fmla="*/ 354089 w 607107"/>
                <a:gd name="connsiteY48" fmla="*/ 77421 h 518750"/>
                <a:gd name="connsiteX49" fmla="*/ 362757 w 607107"/>
                <a:gd name="connsiteY49" fmla="*/ 72804 h 518750"/>
                <a:gd name="connsiteX50" fmla="*/ 362757 w 607107"/>
                <a:gd name="connsiteY50" fmla="*/ 157919 h 518750"/>
                <a:gd name="connsiteX51" fmla="*/ 370365 w 607107"/>
                <a:gd name="connsiteY51" fmla="*/ 165517 h 518750"/>
                <a:gd name="connsiteX52" fmla="*/ 384331 w 607107"/>
                <a:gd name="connsiteY52" fmla="*/ 165517 h 518750"/>
                <a:gd name="connsiteX53" fmla="*/ 391939 w 607107"/>
                <a:gd name="connsiteY53" fmla="*/ 157919 h 518750"/>
                <a:gd name="connsiteX54" fmla="*/ 391939 w 607107"/>
                <a:gd name="connsiteY54" fmla="*/ 47029 h 518750"/>
                <a:gd name="connsiteX55" fmla="*/ 384331 w 607107"/>
                <a:gd name="connsiteY55" fmla="*/ 39432 h 518750"/>
                <a:gd name="connsiteX56" fmla="*/ 371328 w 607107"/>
                <a:gd name="connsiteY56" fmla="*/ 0 h 518750"/>
                <a:gd name="connsiteX57" fmla="*/ 473901 w 607107"/>
                <a:gd name="connsiteY57" fmla="*/ 102426 h 518750"/>
                <a:gd name="connsiteX58" fmla="*/ 371328 w 607107"/>
                <a:gd name="connsiteY58" fmla="*/ 204852 h 518750"/>
                <a:gd name="connsiteX59" fmla="*/ 342531 w 607107"/>
                <a:gd name="connsiteY59" fmla="*/ 200717 h 518750"/>
                <a:gd name="connsiteX60" fmla="*/ 348117 w 607107"/>
                <a:gd name="connsiteY60" fmla="*/ 167440 h 518750"/>
                <a:gd name="connsiteX61" fmla="*/ 274342 w 607107"/>
                <a:gd name="connsiteY61" fmla="*/ 69150 h 518750"/>
                <a:gd name="connsiteX62" fmla="*/ 371328 w 607107"/>
                <a:gd name="connsiteY62" fmla="*/ 0 h 5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7107" h="518750">
                  <a:moveTo>
                    <a:pt x="560224" y="279860"/>
                  </a:moveTo>
                  <a:cubicBezTo>
                    <a:pt x="569819" y="278441"/>
                    <a:pt x="577162" y="279018"/>
                    <a:pt x="582459" y="280220"/>
                  </a:cubicBezTo>
                  <a:cubicBezTo>
                    <a:pt x="595268" y="283010"/>
                    <a:pt x="604032" y="289742"/>
                    <a:pt x="606440" y="300513"/>
                  </a:cubicBezTo>
                  <a:cubicBezTo>
                    <a:pt x="608751" y="310804"/>
                    <a:pt x="604995" y="322826"/>
                    <a:pt x="596135" y="329751"/>
                  </a:cubicBezTo>
                  <a:cubicBezTo>
                    <a:pt x="587949" y="336098"/>
                    <a:pt x="579762" y="342542"/>
                    <a:pt x="571865" y="348793"/>
                  </a:cubicBezTo>
                  <a:lnTo>
                    <a:pt x="371834" y="500269"/>
                  </a:lnTo>
                  <a:cubicBezTo>
                    <a:pt x="306826" y="545471"/>
                    <a:pt x="137614" y="493440"/>
                    <a:pt x="134050" y="494210"/>
                  </a:cubicBezTo>
                  <a:lnTo>
                    <a:pt x="67213" y="511040"/>
                  </a:lnTo>
                  <a:cubicBezTo>
                    <a:pt x="65479" y="511521"/>
                    <a:pt x="63264" y="511425"/>
                    <a:pt x="61145" y="511040"/>
                  </a:cubicBezTo>
                  <a:cubicBezTo>
                    <a:pt x="60567" y="510848"/>
                    <a:pt x="60086" y="510752"/>
                    <a:pt x="59701" y="510560"/>
                  </a:cubicBezTo>
                  <a:cubicBezTo>
                    <a:pt x="58063" y="510079"/>
                    <a:pt x="56715" y="509021"/>
                    <a:pt x="55656" y="507674"/>
                  </a:cubicBezTo>
                  <a:cubicBezTo>
                    <a:pt x="40150" y="486131"/>
                    <a:pt x="22430" y="453335"/>
                    <a:pt x="7502" y="432081"/>
                  </a:cubicBezTo>
                  <a:lnTo>
                    <a:pt x="1435" y="423521"/>
                  </a:lnTo>
                  <a:cubicBezTo>
                    <a:pt x="183" y="421694"/>
                    <a:pt x="-299" y="419289"/>
                    <a:pt x="183" y="417077"/>
                  </a:cubicBezTo>
                  <a:cubicBezTo>
                    <a:pt x="664" y="414865"/>
                    <a:pt x="1723" y="412750"/>
                    <a:pt x="4131" y="411788"/>
                  </a:cubicBezTo>
                  <a:lnTo>
                    <a:pt x="95527" y="376588"/>
                  </a:lnTo>
                  <a:cubicBezTo>
                    <a:pt x="155816" y="356487"/>
                    <a:pt x="154179" y="328885"/>
                    <a:pt x="266570" y="330231"/>
                  </a:cubicBezTo>
                  <a:cubicBezTo>
                    <a:pt x="296618" y="330520"/>
                    <a:pt x="351706" y="324172"/>
                    <a:pt x="327147" y="372741"/>
                  </a:cubicBezTo>
                  <a:cubicBezTo>
                    <a:pt x="316650" y="393515"/>
                    <a:pt x="281979" y="420059"/>
                    <a:pt x="233536" y="417943"/>
                  </a:cubicBezTo>
                  <a:cubicBezTo>
                    <a:pt x="233344" y="419193"/>
                    <a:pt x="327244" y="456605"/>
                    <a:pt x="360084" y="366393"/>
                  </a:cubicBezTo>
                  <a:cubicBezTo>
                    <a:pt x="360084" y="366393"/>
                    <a:pt x="361433" y="361007"/>
                    <a:pt x="365285" y="359372"/>
                  </a:cubicBezTo>
                  <a:cubicBezTo>
                    <a:pt x="389940" y="348793"/>
                    <a:pt x="522459" y="292338"/>
                    <a:pt x="524482" y="291473"/>
                  </a:cubicBezTo>
                  <a:cubicBezTo>
                    <a:pt x="538784" y="284693"/>
                    <a:pt x="550629" y="281278"/>
                    <a:pt x="560224" y="279860"/>
                  </a:cubicBezTo>
                  <a:close/>
                  <a:moveTo>
                    <a:pt x="231201" y="114447"/>
                  </a:moveTo>
                  <a:cubicBezTo>
                    <a:pt x="230045" y="114447"/>
                    <a:pt x="228793" y="114832"/>
                    <a:pt x="227733" y="115409"/>
                  </a:cubicBezTo>
                  <a:lnTo>
                    <a:pt x="204232" y="127912"/>
                  </a:lnTo>
                  <a:cubicBezTo>
                    <a:pt x="201246" y="129548"/>
                    <a:pt x="199705" y="133010"/>
                    <a:pt x="200572" y="136280"/>
                  </a:cubicBezTo>
                  <a:lnTo>
                    <a:pt x="203269" y="146860"/>
                  </a:lnTo>
                  <a:cubicBezTo>
                    <a:pt x="203847" y="149073"/>
                    <a:pt x="205388" y="150900"/>
                    <a:pt x="207410" y="151862"/>
                  </a:cubicBezTo>
                  <a:cubicBezTo>
                    <a:pt x="209529" y="152727"/>
                    <a:pt x="211937" y="152631"/>
                    <a:pt x="213960" y="151573"/>
                  </a:cubicBezTo>
                  <a:lnTo>
                    <a:pt x="222340" y="147053"/>
                  </a:lnTo>
                  <a:lnTo>
                    <a:pt x="222340" y="230058"/>
                  </a:lnTo>
                  <a:cubicBezTo>
                    <a:pt x="222340" y="234098"/>
                    <a:pt x="225711" y="237464"/>
                    <a:pt x="229756" y="237464"/>
                  </a:cubicBezTo>
                  <a:lnTo>
                    <a:pt x="243433" y="237464"/>
                  </a:lnTo>
                  <a:cubicBezTo>
                    <a:pt x="247479" y="237464"/>
                    <a:pt x="250850" y="234098"/>
                    <a:pt x="250850" y="230058"/>
                  </a:cubicBezTo>
                  <a:lnTo>
                    <a:pt x="250850" y="121853"/>
                  </a:lnTo>
                  <a:cubicBezTo>
                    <a:pt x="250850" y="117813"/>
                    <a:pt x="247479" y="114447"/>
                    <a:pt x="243433" y="114447"/>
                  </a:cubicBezTo>
                  <a:close/>
                  <a:moveTo>
                    <a:pt x="230719" y="76070"/>
                  </a:moveTo>
                  <a:cubicBezTo>
                    <a:pt x="286006" y="76070"/>
                    <a:pt x="330794" y="120795"/>
                    <a:pt x="330794" y="176004"/>
                  </a:cubicBezTo>
                  <a:cubicBezTo>
                    <a:pt x="330794" y="231116"/>
                    <a:pt x="286006" y="275841"/>
                    <a:pt x="230719" y="275841"/>
                  </a:cubicBezTo>
                  <a:cubicBezTo>
                    <a:pt x="175529" y="275841"/>
                    <a:pt x="130741" y="231116"/>
                    <a:pt x="130741" y="176004"/>
                  </a:cubicBezTo>
                  <a:cubicBezTo>
                    <a:pt x="130741" y="120795"/>
                    <a:pt x="175529" y="76070"/>
                    <a:pt x="230719" y="76070"/>
                  </a:cubicBezTo>
                  <a:close/>
                  <a:moveTo>
                    <a:pt x="371906" y="39432"/>
                  </a:moveTo>
                  <a:cubicBezTo>
                    <a:pt x="370654" y="39432"/>
                    <a:pt x="369402" y="39720"/>
                    <a:pt x="368246" y="40297"/>
                  </a:cubicBezTo>
                  <a:lnTo>
                    <a:pt x="344168" y="53185"/>
                  </a:lnTo>
                  <a:cubicBezTo>
                    <a:pt x="341086" y="54819"/>
                    <a:pt x="339545" y="58378"/>
                    <a:pt x="340412" y="61744"/>
                  </a:cubicBezTo>
                  <a:lnTo>
                    <a:pt x="343109" y="72612"/>
                  </a:lnTo>
                  <a:cubicBezTo>
                    <a:pt x="343687" y="74920"/>
                    <a:pt x="345324" y="76747"/>
                    <a:pt x="347443" y="77709"/>
                  </a:cubicBezTo>
                  <a:cubicBezTo>
                    <a:pt x="349562" y="78671"/>
                    <a:pt x="352066" y="78575"/>
                    <a:pt x="354089" y="77421"/>
                  </a:cubicBezTo>
                  <a:lnTo>
                    <a:pt x="362757" y="72804"/>
                  </a:lnTo>
                  <a:lnTo>
                    <a:pt x="362757" y="157919"/>
                  </a:lnTo>
                  <a:cubicBezTo>
                    <a:pt x="362757" y="162054"/>
                    <a:pt x="366224" y="165517"/>
                    <a:pt x="370365" y="165517"/>
                  </a:cubicBezTo>
                  <a:lnTo>
                    <a:pt x="384331" y="165517"/>
                  </a:lnTo>
                  <a:cubicBezTo>
                    <a:pt x="388568" y="165517"/>
                    <a:pt x="391939" y="162054"/>
                    <a:pt x="391939" y="157919"/>
                  </a:cubicBezTo>
                  <a:lnTo>
                    <a:pt x="391939" y="47029"/>
                  </a:lnTo>
                  <a:cubicBezTo>
                    <a:pt x="391939" y="42798"/>
                    <a:pt x="388568" y="39432"/>
                    <a:pt x="384331" y="39432"/>
                  </a:cubicBezTo>
                  <a:close/>
                  <a:moveTo>
                    <a:pt x="371328" y="0"/>
                  </a:moveTo>
                  <a:cubicBezTo>
                    <a:pt x="428056" y="0"/>
                    <a:pt x="473901" y="45875"/>
                    <a:pt x="473901" y="102426"/>
                  </a:cubicBezTo>
                  <a:cubicBezTo>
                    <a:pt x="473901" y="158977"/>
                    <a:pt x="428056" y="204852"/>
                    <a:pt x="371328" y="204852"/>
                  </a:cubicBezTo>
                  <a:cubicBezTo>
                    <a:pt x="361312" y="204852"/>
                    <a:pt x="351681" y="203409"/>
                    <a:pt x="342531" y="200717"/>
                  </a:cubicBezTo>
                  <a:cubicBezTo>
                    <a:pt x="346095" y="190234"/>
                    <a:pt x="348117" y="179077"/>
                    <a:pt x="348117" y="167440"/>
                  </a:cubicBezTo>
                  <a:cubicBezTo>
                    <a:pt x="348117" y="120892"/>
                    <a:pt x="317008" y="81556"/>
                    <a:pt x="274342" y="69150"/>
                  </a:cubicBezTo>
                  <a:cubicBezTo>
                    <a:pt x="288211" y="28949"/>
                    <a:pt x="326447" y="0"/>
                    <a:pt x="3713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13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ş1ïdè"/>
          <p:cNvSpPr/>
          <p:nvPr/>
        </p:nvSpPr>
        <p:spPr>
          <a:xfrm>
            <a:off x="3416300" y="2783150"/>
            <a:ext cx="3543119" cy="3360475"/>
          </a:xfrm>
          <a:prstGeom prst="parallelogram">
            <a:avLst>
              <a:gd name="adj" fmla="val 36073"/>
            </a:avLst>
          </a:prstGeom>
          <a:solidFill>
            <a:srgbClr val="53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b="1" i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</a:t>
            </a:r>
            <a:endParaRPr lang="zh-CN" altLang="en-US" sz="2800" b="1" i="1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6" name="i$ļîdê"/>
          <p:cNvSpPr/>
          <p:nvPr/>
        </p:nvSpPr>
        <p:spPr>
          <a:xfrm>
            <a:off x="4813301" y="0"/>
            <a:ext cx="3160364" cy="2716567"/>
          </a:xfrm>
          <a:prstGeom prst="parallelogram">
            <a:avLst>
              <a:gd name="adj" fmla="val 36073"/>
            </a:avLst>
          </a:prstGeom>
          <a:blipFill dpi="0" rotWithShape="1">
            <a:blip r:embed="rId1"/>
            <a:srcRect/>
            <a:stretch>
              <a:fillRect l="-38000" r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îṧḷiďe"/>
          <p:cNvSpPr/>
          <p:nvPr/>
        </p:nvSpPr>
        <p:spPr>
          <a:xfrm>
            <a:off x="6602427" y="1123950"/>
            <a:ext cx="3160364" cy="2843806"/>
          </a:xfrm>
          <a:prstGeom prst="parallelogram">
            <a:avLst>
              <a:gd name="adj" fmla="val 36073"/>
            </a:avLst>
          </a:prstGeom>
          <a:solidFill>
            <a:srgbClr val="53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b="1" i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</a:t>
            </a:r>
            <a:endParaRPr lang="zh-CN" altLang="en-US" sz="2800" b="1" i="1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8" name="íṡḷiďé"/>
          <p:cNvSpPr/>
          <p:nvPr/>
        </p:nvSpPr>
        <p:spPr>
          <a:xfrm>
            <a:off x="5586864" y="4028751"/>
            <a:ext cx="3397490" cy="2829250"/>
          </a:xfrm>
          <a:prstGeom prst="parallelogram">
            <a:avLst>
              <a:gd name="adj" fmla="val 36073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9925" y="2275176"/>
            <a:ext cx="5124047" cy="2691573"/>
            <a:chOff x="669925" y="2275176"/>
            <a:chExt cx="5124047" cy="2691573"/>
          </a:xfrm>
        </p:grpSpPr>
        <p:cxnSp>
          <p:nvCxnSpPr>
            <p:cNvPr id="9" name="直接连接符 8"/>
            <p:cNvCxnSpPr>
              <a:stCxn id="5" idx="1"/>
            </p:cNvCxnSpPr>
            <p:nvPr/>
          </p:nvCxnSpPr>
          <p:spPr>
            <a:xfrm flipH="1">
              <a:off x="669925" y="2783150"/>
              <a:ext cx="5124047" cy="0"/>
            </a:xfrm>
            <a:prstGeom prst="line">
              <a:avLst/>
            </a:prstGeom>
            <a:ln>
              <a:solidFill>
                <a:srgbClr val="53A6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ḷíḋe"/>
            <p:cNvSpPr txBox="1"/>
            <p:nvPr/>
          </p:nvSpPr>
          <p:spPr bwMode="auto">
            <a:xfrm>
              <a:off x="673100" y="2275176"/>
              <a:ext cx="297685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1" name="iş1ïḋè"/>
            <p:cNvSpPr/>
            <p:nvPr/>
          </p:nvSpPr>
          <p:spPr bwMode="auto">
            <a:xfrm>
              <a:off x="673100" y="2860461"/>
              <a:ext cx="2976851" cy="657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text……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2" name="iŝḷïḍè"/>
            <p:cNvSpPr/>
            <p:nvPr/>
          </p:nvSpPr>
          <p:spPr bwMode="auto">
            <a:xfrm>
              <a:off x="673100" y="3584751"/>
              <a:ext cx="2976851" cy="657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text……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3" name="i$ļïdê"/>
            <p:cNvSpPr/>
            <p:nvPr/>
          </p:nvSpPr>
          <p:spPr bwMode="auto">
            <a:xfrm>
              <a:off x="673100" y="4309041"/>
              <a:ext cx="2976851" cy="657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text……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95532" y="1123950"/>
            <a:ext cx="2824960" cy="5016676"/>
            <a:chOff x="8695532" y="1123950"/>
            <a:chExt cx="2824960" cy="5016676"/>
          </a:xfrm>
        </p:grpSpPr>
        <p:cxnSp>
          <p:nvCxnSpPr>
            <p:cNvPr id="4" name="直接连接符 3"/>
            <p:cNvCxnSpPr>
              <a:endCxn id="7" idx="1"/>
            </p:cNvCxnSpPr>
            <p:nvPr/>
          </p:nvCxnSpPr>
          <p:spPr>
            <a:xfrm flipH="1" flipV="1">
              <a:off x="8695532" y="1123950"/>
              <a:ext cx="2824960" cy="6350"/>
            </a:xfrm>
            <a:prstGeom prst="line">
              <a:avLst/>
            </a:prstGeom>
            <a:ln>
              <a:solidFill>
                <a:srgbClr val="53A6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ṧļiḑê"/>
            <p:cNvSpPr txBox="1"/>
            <p:nvPr/>
          </p:nvSpPr>
          <p:spPr bwMode="auto">
            <a:xfrm>
              <a:off x="8714848" y="3449053"/>
              <a:ext cx="27991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iṣ1îḓê"/>
            <p:cNvSpPr/>
            <p:nvPr/>
          </p:nvSpPr>
          <p:spPr bwMode="auto">
            <a:xfrm>
              <a:off x="8714848" y="4034338"/>
              <a:ext cx="2799175" cy="657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text……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6" name="îṧ1íḑe"/>
            <p:cNvSpPr/>
            <p:nvPr/>
          </p:nvSpPr>
          <p:spPr bwMode="auto">
            <a:xfrm>
              <a:off x="8714848" y="4758628"/>
              <a:ext cx="2799175" cy="657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text……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7" name="îṣļíde"/>
            <p:cNvSpPr/>
            <p:nvPr/>
          </p:nvSpPr>
          <p:spPr bwMode="auto">
            <a:xfrm>
              <a:off x="8714848" y="5482918"/>
              <a:ext cx="2799175" cy="657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text……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8714848" y="3951852"/>
              <a:ext cx="2805642" cy="0"/>
            </a:xfrm>
            <a:prstGeom prst="line">
              <a:avLst/>
            </a:prstGeom>
            <a:ln>
              <a:solidFill>
                <a:srgbClr val="53A6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95334" y="2490809"/>
            <a:ext cx="1332142" cy="1332140"/>
          </a:xfrm>
          <a:prstGeom prst="ellipse">
            <a:avLst/>
          </a:prstGeom>
          <a:solidFill>
            <a:srgbClr val="53A6AB"/>
          </a:solidFill>
          <a:ln w="1905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 rot="5400000" flipH="1">
            <a:off x="5429928" y="2490808"/>
            <a:ext cx="1332142" cy="1332140"/>
          </a:xfrm>
          <a:prstGeom prst="ellipse">
            <a:avLst/>
          </a:prstGeom>
          <a:solidFill>
            <a:srgbClr val="80C3B8"/>
          </a:solidFill>
          <a:ln w="1905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 flipH="1">
            <a:off x="8264523" y="2490809"/>
            <a:ext cx="1332140" cy="1332140"/>
          </a:xfrm>
          <a:prstGeom prst="ellipse">
            <a:avLst/>
          </a:prstGeom>
          <a:solidFill>
            <a:srgbClr val="53A6AB"/>
          </a:solidFill>
          <a:ln w="1905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弧形 4"/>
          <p:cNvSpPr/>
          <p:nvPr/>
        </p:nvSpPr>
        <p:spPr>
          <a:xfrm>
            <a:off x="2349497" y="2244972"/>
            <a:ext cx="1823816" cy="1823814"/>
          </a:xfrm>
          <a:prstGeom prst="arc">
            <a:avLst>
              <a:gd name="adj1" fmla="val 16200000"/>
              <a:gd name="adj2" fmla="val 11425245"/>
            </a:avLst>
          </a:prstGeom>
          <a:noFill/>
          <a:ln w="19050" cap="flat" cmpd="sng" algn="ctr">
            <a:solidFill>
              <a:srgbClr val="53A6AB"/>
            </a:solidFill>
            <a:prstDash val="solid"/>
            <a:miter lim="800000"/>
            <a:headEnd type="oval"/>
            <a:tailEnd type="oval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6" name="弧形 5"/>
          <p:cNvSpPr/>
          <p:nvPr/>
        </p:nvSpPr>
        <p:spPr>
          <a:xfrm rot="5400000" flipH="1">
            <a:off x="5184091" y="2244971"/>
            <a:ext cx="1823816" cy="1823814"/>
          </a:xfrm>
          <a:prstGeom prst="arc">
            <a:avLst>
              <a:gd name="adj1" fmla="val 16200000"/>
              <a:gd name="adj2" fmla="val 11425245"/>
            </a:avLst>
          </a:prstGeom>
          <a:noFill/>
          <a:ln w="19050" cap="flat" cmpd="sng" algn="ctr">
            <a:solidFill>
              <a:srgbClr val="80C3B8"/>
            </a:solidFill>
            <a:prstDash val="solid"/>
            <a:miter lim="800000"/>
            <a:headEnd type="oval"/>
            <a:tailEnd type="oval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7" name="弧形 6"/>
          <p:cNvSpPr/>
          <p:nvPr/>
        </p:nvSpPr>
        <p:spPr>
          <a:xfrm flipH="1">
            <a:off x="8018686" y="2244972"/>
            <a:ext cx="1823814" cy="1823814"/>
          </a:xfrm>
          <a:prstGeom prst="arc">
            <a:avLst>
              <a:gd name="adj1" fmla="val 16200000"/>
              <a:gd name="adj2" fmla="val 11425245"/>
            </a:avLst>
          </a:prstGeom>
          <a:noFill/>
          <a:ln w="19050" cap="flat" cmpd="sng" algn="ctr">
            <a:solidFill>
              <a:srgbClr val="53A6AB"/>
            </a:solidFill>
            <a:prstDash val="solid"/>
            <a:miter lim="800000"/>
            <a:headEnd type="oval"/>
            <a:tailEnd type="oval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8" name="弧形 7"/>
          <p:cNvSpPr/>
          <p:nvPr/>
        </p:nvSpPr>
        <p:spPr>
          <a:xfrm>
            <a:off x="2595336" y="1532869"/>
            <a:ext cx="3018970" cy="3018970"/>
          </a:xfrm>
          <a:prstGeom prst="arc">
            <a:avLst>
              <a:gd name="adj1" fmla="val 12771340"/>
              <a:gd name="adj2" fmla="val 19791515"/>
            </a:avLst>
          </a:prstGeom>
          <a:noFill/>
          <a:ln w="6350" cap="flat" cmpd="sng" algn="ctr">
            <a:solidFill>
              <a:srgbClr val="53A6A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9" name="弧形 8"/>
          <p:cNvSpPr/>
          <p:nvPr/>
        </p:nvSpPr>
        <p:spPr>
          <a:xfrm flipV="1">
            <a:off x="6660921" y="1746046"/>
            <a:ext cx="3018970" cy="3018970"/>
          </a:xfrm>
          <a:prstGeom prst="arc">
            <a:avLst>
              <a:gd name="adj1" fmla="val 12771340"/>
              <a:gd name="adj2" fmla="val 19791515"/>
            </a:avLst>
          </a:prstGeom>
          <a:noFill/>
          <a:ln w="6350" cap="flat" cmpd="sng" algn="ctr">
            <a:solidFill>
              <a:srgbClr val="53A6A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0" name="椭圆 12"/>
          <p:cNvSpPr/>
          <p:nvPr/>
        </p:nvSpPr>
        <p:spPr>
          <a:xfrm>
            <a:off x="2931564" y="2827504"/>
            <a:ext cx="659682" cy="658750"/>
          </a:xfrm>
          <a:custGeom>
            <a:avLst/>
            <a:gdLst>
              <a:gd name="connsiteX0" fmla="*/ 299759 w 600935"/>
              <a:gd name="connsiteY0" fmla="*/ 131393 h 600088"/>
              <a:gd name="connsiteX1" fmla="*/ 321625 w 600935"/>
              <a:gd name="connsiteY1" fmla="*/ 153235 h 600088"/>
              <a:gd name="connsiteX2" fmla="*/ 321625 w 600935"/>
              <a:gd name="connsiteY2" fmla="*/ 319735 h 600088"/>
              <a:gd name="connsiteX3" fmla="*/ 402280 w 600935"/>
              <a:gd name="connsiteY3" fmla="*/ 365567 h 600088"/>
              <a:gd name="connsiteX4" fmla="*/ 410524 w 600935"/>
              <a:gd name="connsiteY4" fmla="*/ 395286 h 600088"/>
              <a:gd name="connsiteX5" fmla="*/ 391526 w 600935"/>
              <a:gd name="connsiteY5" fmla="*/ 406386 h 600088"/>
              <a:gd name="connsiteX6" fmla="*/ 380772 w 600935"/>
              <a:gd name="connsiteY6" fmla="*/ 403522 h 600088"/>
              <a:gd name="connsiteX7" fmla="*/ 288647 w 600935"/>
              <a:gd name="connsiteY7" fmla="*/ 351602 h 600088"/>
              <a:gd name="connsiteX8" fmla="*/ 287930 w 600935"/>
              <a:gd name="connsiteY8" fmla="*/ 351244 h 600088"/>
              <a:gd name="connsiteX9" fmla="*/ 286137 w 600935"/>
              <a:gd name="connsiteY9" fmla="*/ 349812 h 600088"/>
              <a:gd name="connsiteX10" fmla="*/ 284704 w 600935"/>
              <a:gd name="connsiteY10" fmla="*/ 348738 h 600088"/>
              <a:gd name="connsiteX11" fmla="*/ 283270 w 600935"/>
              <a:gd name="connsiteY11" fmla="*/ 346948 h 600088"/>
              <a:gd name="connsiteX12" fmla="*/ 281836 w 600935"/>
              <a:gd name="connsiteY12" fmla="*/ 345515 h 600088"/>
              <a:gd name="connsiteX13" fmla="*/ 280760 w 600935"/>
              <a:gd name="connsiteY13" fmla="*/ 343725 h 600088"/>
              <a:gd name="connsiteX14" fmla="*/ 279685 w 600935"/>
              <a:gd name="connsiteY14" fmla="*/ 341935 h 600088"/>
              <a:gd name="connsiteX15" fmla="*/ 278968 w 600935"/>
              <a:gd name="connsiteY15" fmla="*/ 339786 h 600088"/>
              <a:gd name="connsiteX16" fmla="*/ 278251 w 600935"/>
              <a:gd name="connsiteY16" fmla="*/ 337996 h 600088"/>
              <a:gd name="connsiteX17" fmla="*/ 277893 w 600935"/>
              <a:gd name="connsiteY17" fmla="*/ 335848 h 600088"/>
              <a:gd name="connsiteX18" fmla="*/ 277534 w 600935"/>
              <a:gd name="connsiteY18" fmla="*/ 333341 h 600088"/>
              <a:gd name="connsiteX19" fmla="*/ 277534 w 600935"/>
              <a:gd name="connsiteY19" fmla="*/ 332625 h 600088"/>
              <a:gd name="connsiteX20" fmla="*/ 277534 w 600935"/>
              <a:gd name="connsiteY20" fmla="*/ 153235 h 600088"/>
              <a:gd name="connsiteX21" fmla="*/ 299759 w 600935"/>
              <a:gd name="connsiteY21" fmla="*/ 131393 h 600088"/>
              <a:gd name="connsiteX22" fmla="*/ 281106 w 600935"/>
              <a:gd name="connsiteY22" fmla="*/ 48695 h 600088"/>
              <a:gd name="connsiteX23" fmla="*/ 48046 w 600935"/>
              <a:gd name="connsiteY23" fmla="*/ 297538 h 600088"/>
              <a:gd name="connsiteX24" fmla="*/ 95734 w 600935"/>
              <a:gd name="connsiteY24" fmla="*/ 297538 h 600088"/>
              <a:gd name="connsiteX25" fmla="*/ 95734 w 600935"/>
              <a:gd name="connsiteY25" fmla="*/ 335849 h 600088"/>
              <a:gd name="connsiteX26" fmla="*/ 50556 w 600935"/>
              <a:gd name="connsiteY26" fmla="*/ 335849 h 600088"/>
              <a:gd name="connsiteX27" fmla="*/ 281106 w 600935"/>
              <a:gd name="connsiteY27" fmla="*/ 551394 h 600088"/>
              <a:gd name="connsiteX28" fmla="*/ 281106 w 600935"/>
              <a:gd name="connsiteY28" fmla="*/ 507712 h 600088"/>
              <a:gd name="connsiteX29" fmla="*/ 319471 w 600935"/>
              <a:gd name="connsiteY29" fmla="*/ 507712 h 600088"/>
              <a:gd name="connsiteX30" fmla="*/ 319471 w 600935"/>
              <a:gd name="connsiteY30" fmla="*/ 551394 h 600088"/>
              <a:gd name="connsiteX31" fmla="*/ 550379 w 600935"/>
              <a:gd name="connsiteY31" fmla="*/ 335849 h 600088"/>
              <a:gd name="connsiteX32" fmla="*/ 507711 w 600935"/>
              <a:gd name="connsiteY32" fmla="*/ 335849 h 600088"/>
              <a:gd name="connsiteX33" fmla="*/ 507711 w 600935"/>
              <a:gd name="connsiteY33" fmla="*/ 297538 h 600088"/>
              <a:gd name="connsiteX34" fmla="*/ 552889 w 600935"/>
              <a:gd name="connsiteY34" fmla="*/ 297538 h 600088"/>
              <a:gd name="connsiteX35" fmla="*/ 319471 w 600935"/>
              <a:gd name="connsiteY35" fmla="*/ 48695 h 600088"/>
              <a:gd name="connsiteX36" fmla="*/ 319471 w 600935"/>
              <a:gd name="connsiteY36" fmla="*/ 92377 h 600088"/>
              <a:gd name="connsiteX37" fmla="*/ 281106 w 600935"/>
              <a:gd name="connsiteY37" fmla="*/ 92377 h 600088"/>
              <a:gd name="connsiteX38" fmla="*/ 300468 w 600935"/>
              <a:gd name="connsiteY38" fmla="*/ 0 h 600088"/>
              <a:gd name="connsiteX39" fmla="*/ 600935 w 600935"/>
              <a:gd name="connsiteY39" fmla="*/ 300044 h 600088"/>
              <a:gd name="connsiteX40" fmla="*/ 300468 w 600935"/>
              <a:gd name="connsiteY40" fmla="*/ 600088 h 600088"/>
              <a:gd name="connsiteX41" fmla="*/ 0 w 600935"/>
              <a:gd name="connsiteY41" fmla="*/ 300044 h 600088"/>
              <a:gd name="connsiteX42" fmla="*/ 300468 w 600935"/>
              <a:gd name="connsiteY42" fmla="*/ 0 h 60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935" h="600088">
                <a:moveTo>
                  <a:pt x="299759" y="131393"/>
                </a:moveTo>
                <a:cubicBezTo>
                  <a:pt x="311588" y="131393"/>
                  <a:pt x="321625" y="141061"/>
                  <a:pt x="321625" y="153235"/>
                </a:cubicBezTo>
                <a:lnTo>
                  <a:pt x="321625" y="319735"/>
                </a:lnTo>
                <a:lnTo>
                  <a:pt x="402280" y="365567"/>
                </a:lnTo>
                <a:cubicBezTo>
                  <a:pt x="413034" y="371296"/>
                  <a:pt x="416618" y="384902"/>
                  <a:pt x="410524" y="395286"/>
                </a:cubicBezTo>
                <a:cubicBezTo>
                  <a:pt x="406581" y="402448"/>
                  <a:pt x="399054" y="406386"/>
                  <a:pt x="391526" y="406386"/>
                </a:cubicBezTo>
                <a:cubicBezTo>
                  <a:pt x="387941" y="406386"/>
                  <a:pt x="383998" y="405670"/>
                  <a:pt x="380772" y="403522"/>
                </a:cubicBezTo>
                <a:lnTo>
                  <a:pt x="288647" y="351602"/>
                </a:lnTo>
                <a:cubicBezTo>
                  <a:pt x="288647" y="351602"/>
                  <a:pt x="288288" y="351602"/>
                  <a:pt x="287930" y="351244"/>
                </a:cubicBezTo>
                <a:cubicBezTo>
                  <a:pt x="287571" y="350886"/>
                  <a:pt x="286854" y="350528"/>
                  <a:pt x="286137" y="349812"/>
                </a:cubicBezTo>
                <a:cubicBezTo>
                  <a:pt x="285779" y="349454"/>
                  <a:pt x="285062" y="349096"/>
                  <a:pt x="284704" y="348738"/>
                </a:cubicBezTo>
                <a:cubicBezTo>
                  <a:pt x="283987" y="348022"/>
                  <a:pt x="283628" y="347664"/>
                  <a:pt x="283270" y="346948"/>
                </a:cubicBezTo>
                <a:cubicBezTo>
                  <a:pt x="282553" y="346590"/>
                  <a:pt x="282194" y="345873"/>
                  <a:pt x="281836" y="345515"/>
                </a:cubicBezTo>
                <a:cubicBezTo>
                  <a:pt x="281477" y="344799"/>
                  <a:pt x="281119" y="344441"/>
                  <a:pt x="280760" y="343725"/>
                </a:cubicBezTo>
                <a:cubicBezTo>
                  <a:pt x="280402" y="343009"/>
                  <a:pt x="280043" y="342293"/>
                  <a:pt x="279685" y="341935"/>
                </a:cubicBezTo>
                <a:cubicBezTo>
                  <a:pt x="279327" y="341219"/>
                  <a:pt x="279327" y="340503"/>
                  <a:pt x="278968" y="339786"/>
                </a:cubicBezTo>
                <a:cubicBezTo>
                  <a:pt x="278610" y="339070"/>
                  <a:pt x="278610" y="338354"/>
                  <a:pt x="278251" y="337996"/>
                </a:cubicBezTo>
                <a:cubicBezTo>
                  <a:pt x="278251" y="337280"/>
                  <a:pt x="277893" y="336564"/>
                  <a:pt x="277893" y="335848"/>
                </a:cubicBezTo>
                <a:cubicBezTo>
                  <a:pt x="277893" y="335132"/>
                  <a:pt x="277893" y="334415"/>
                  <a:pt x="277534" y="333341"/>
                </a:cubicBezTo>
                <a:cubicBezTo>
                  <a:pt x="277534" y="333341"/>
                  <a:pt x="277534" y="332983"/>
                  <a:pt x="277534" y="332625"/>
                </a:cubicBezTo>
                <a:lnTo>
                  <a:pt x="277534" y="153235"/>
                </a:lnTo>
                <a:cubicBezTo>
                  <a:pt x="277534" y="141061"/>
                  <a:pt x="287571" y="131393"/>
                  <a:pt x="299759" y="131393"/>
                </a:cubicBezTo>
                <a:close/>
                <a:moveTo>
                  <a:pt x="281106" y="48695"/>
                </a:moveTo>
                <a:cubicBezTo>
                  <a:pt x="151668" y="58362"/>
                  <a:pt x="49122" y="166134"/>
                  <a:pt x="48046" y="297538"/>
                </a:cubicBezTo>
                <a:lnTo>
                  <a:pt x="95734" y="297538"/>
                </a:lnTo>
                <a:lnTo>
                  <a:pt x="95734" y="335849"/>
                </a:lnTo>
                <a:lnTo>
                  <a:pt x="50556" y="335849"/>
                </a:lnTo>
                <a:cubicBezTo>
                  <a:pt x="67050" y="451856"/>
                  <a:pt x="162783" y="542443"/>
                  <a:pt x="281106" y="551394"/>
                </a:cubicBezTo>
                <a:lnTo>
                  <a:pt x="281106" y="507712"/>
                </a:lnTo>
                <a:lnTo>
                  <a:pt x="319471" y="507712"/>
                </a:lnTo>
                <a:lnTo>
                  <a:pt x="319471" y="551394"/>
                </a:lnTo>
                <a:cubicBezTo>
                  <a:pt x="437794" y="542443"/>
                  <a:pt x="533886" y="451856"/>
                  <a:pt x="550379" y="335849"/>
                </a:cubicBezTo>
                <a:lnTo>
                  <a:pt x="507711" y="335849"/>
                </a:lnTo>
                <a:lnTo>
                  <a:pt x="507711" y="297538"/>
                </a:lnTo>
                <a:lnTo>
                  <a:pt x="552889" y="297538"/>
                </a:lnTo>
                <a:cubicBezTo>
                  <a:pt x="551813" y="166134"/>
                  <a:pt x="449267" y="58362"/>
                  <a:pt x="319471" y="48695"/>
                </a:cubicBezTo>
                <a:lnTo>
                  <a:pt x="319471" y="92377"/>
                </a:lnTo>
                <a:lnTo>
                  <a:pt x="281106" y="92377"/>
                </a:lnTo>
                <a:close/>
                <a:moveTo>
                  <a:pt x="300468" y="0"/>
                </a:moveTo>
                <a:cubicBezTo>
                  <a:pt x="466119" y="0"/>
                  <a:pt x="600935" y="134626"/>
                  <a:pt x="600935" y="300044"/>
                </a:cubicBezTo>
                <a:cubicBezTo>
                  <a:pt x="600935" y="465462"/>
                  <a:pt x="466119" y="600088"/>
                  <a:pt x="300468" y="600088"/>
                </a:cubicBezTo>
                <a:cubicBezTo>
                  <a:pt x="134816" y="600088"/>
                  <a:pt x="0" y="465462"/>
                  <a:pt x="0" y="300044"/>
                </a:cubicBezTo>
                <a:cubicBezTo>
                  <a:pt x="0" y="134626"/>
                  <a:pt x="134816" y="0"/>
                  <a:pt x="300468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1" name="椭圆 13"/>
          <p:cNvSpPr/>
          <p:nvPr/>
        </p:nvSpPr>
        <p:spPr>
          <a:xfrm>
            <a:off x="5870729" y="2827037"/>
            <a:ext cx="450542" cy="659682"/>
          </a:xfrm>
          <a:custGeom>
            <a:avLst/>
            <a:gdLst>
              <a:gd name="connsiteX0" fmla="*/ 207039 w 413937"/>
              <a:gd name="connsiteY0" fmla="*/ 408856 h 606087"/>
              <a:gd name="connsiteX1" fmla="*/ 229479 w 413937"/>
              <a:gd name="connsiteY1" fmla="*/ 431262 h 606087"/>
              <a:gd name="connsiteX2" fmla="*/ 229479 w 413937"/>
              <a:gd name="connsiteY2" fmla="*/ 497732 h 606087"/>
              <a:gd name="connsiteX3" fmla="*/ 207039 w 413937"/>
              <a:gd name="connsiteY3" fmla="*/ 520138 h 606087"/>
              <a:gd name="connsiteX4" fmla="*/ 184599 w 413937"/>
              <a:gd name="connsiteY4" fmla="*/ 497732 h 606087"/>
              <a:gd name="connsiteX5" fmla="*/ 184599 w 413937"/>
              <a:gd name="connsiteY5" fmla="*/ 431262 h 606087"/>
              <a:gd name="connsiteX6" fmla="*/ 207039 w 413937"/>
              <a:gd name="connsiteY6" fmla="*/ 408856 h 606087"/>
              <a:gd name="connsiteX7" fmla="*/ 66402 w 413937"/>
              <a:gd name="connsiteY7" fmla="*/ 277549 h 606087"/>
              <a:gd name="connsiteX8" fmla="*/ 44891 w 413937"/>
              <a:gd name="connsiteY8" fmla="*/ 299028 h 606087"/>
              <a:gd name="connsiteX9" fmla="*/ 44891 w 413937"/>
              <a:gd name="connsiteY9" fmla="*/ 561261 h 606087"/>
              <a:gd name="connsiteX10" fmla="*/ 369046 w 413937"/>
              <a:gd name="connsiteY10" fmla="*/ 561261 h 606087"/>
              <a:gd name="connsiteX11" fmla="*/ 369046 w 413937"/>
              <a:gd name="connsiteY11" fmla="*/ 299028 h 606087"/>
              <a:gd name="connsiteX12" fmla="*/ 347535 w 413937"/>
              <a:gd name="connsiteY12" fmla="*/ 277549 h 606087"/>
              <a:gd name="connsiteX13" fmla="*/ 207062 w 413937"/>
              <a:gd name="connsiteY13" fmla="*/ 0 h 606087"/>
              <a:gd name="connsiteX14" fmla="*/ 339118 w 413937"/>
              <a:gd name="connsiteY14" fmla="*/ 132050 h 606087"/>
              <a:gd name="connsiteX15" fmla="*/ 316672 w 413937"/>
              <a:gd name="connsiteY15" fmla="*/ 154463 h 606087"/>
              <a:gd name="connsiteX16" fmla="*/ 294226 w 413937"/>
              <a:gd name="connsiteY16" fmla="*/ 132050 h 606087"/>
              <a:gd name="connsiteX17" fmla="*/ 207062 w 413937"/>
              <a:gd name="connsiteY17" fmla="*/ 44826 h 606087"/>
              <a:gd name="connsiteX18" fmla="*/ 119711 w 413937"/>
              <a:gd name="connsiteY18" fmla="*/ 132050 h 606087"/>
              <a:gd name="connsiteX19" fmla="*/ 119711 w 413937"/>
              <a:gd name="connsiteY19" fmla="*/ 232722 h 606087"/>
              <a:gd name="connsiteX20" fmla="*/ 347535 w 413937"/>
              <a:gd name="connsiteY20" fmla="*/ 232722 h 606087"/>
              <a:gd name="connsiteX21" fmla="*/ 413937 w 413937"/>
              <a:gd name="connsiteY21" fmla="*/ 299028 h 606087"/>
              <a:gd name="connsiteX22" fmla="*/ 413937 w 413937"/>
              <a:gd name="connsiteY22" fmla="*/ 583674 h 606087"/>
              <a:gd name="connsiteX23" fmla="*/ 391491 w 413937"/>
              <a:gd name="connsiteY23" fmla="*/ 606087 h 606087"/>
              <a:gd name="connsiteX24" fmla="*/ 22446 w 413937"/>
              <a:gd name="connsiteY24" fmla="*/ 606087 h 606087"/>
              <a:gd name="connsiteX25" fmla="*/ 0 w 413937"/>
              <a:gd name="connsiteY25" fmla="*/ 583674 h 606087"/>
              <a:gd name="connsiteX26" fmla="*/ 0 w 413937"/>
              <a:gd name="connsiteY26" fmla="*/ 299028 h 606087"/>
              <a:gd name="connsiteX27" fmla="*/ 66402 w 413937"/>
              <a:gd name="connsiteY27" fmla="*/ 232722 h 606087"/>
              <a:gd name="connsiteX28" fmla="*/ 74819 w 413937"/>
              <a:gd name="connsiteY28" fmla="*/ 232722 h 606087"/>
              <a:gd name="connsiteX29" fmla="*/ 74819 w 413937"/>
              <a:gd name="connsiteY29" fmla="*/ 132050 h 606087"/>
              <a:gd name="connsiteX30" fmla="*/ 207062 w 413937"/>
              <a:gd name="connsiteY30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3937" h="606087">
                <a:moveTo>
                  <a:pt x="207039" y="408856"/>
                </a:moveTo>
                <a:cubicBezTo>
                  <a:pt x="219381" y="408856"/>
                  <a:pt x="229479" y="418939"/>
                  <a:pt x="229479" y="431262"/>
                </a:cubicBezTo>
                <a:lnTo>
                  <a:pt x="229479" y="497732"/>
                </a:lnTo>
                <a:cubicBezTo>
                  <a:pt x="229479" y="510055"/>
                  <a:pt x="219381" y="520138"/>
                  <a:pt x="207039" y="520138"/>
                </a:cubicBezTo>
                <a:cubicBezTo>
                  <a:pt x="194510" y="520138"/>
                  <a:pt x="184599" y="510055"/>
                  <a:pt x="184599" y="497732"/>
                </a:cubicBezTo>
                <a:lnTo>
                  <a:pt x="184599" y="431262"/>
                </a:lnTo>
                <a:cubicBezTo>
                  <a:pt x="184599" y="418939"/>
                  <a:pt x="194510" y="408856"/>
                  <a:pt x="207039" y="408856"/>
                </a:cubicBezTo>
                <a:close/>
                <a:moveTo>
                  <a:pt x="66402" y="277549"/>
                </a:moveTo>
                <a:cubicBezTo>
                  <a:pt x="54618" y="277549"/>
                  <a:pt x="44891" y="287074"/>
                  <a:pt x="44891" y="299028"/>
                </a:cubicBezTo>
                <a:lnTo>
                  <a:pt x="44891" y="561261"/>
                </a:lnTo>
                <a:lnTo>
                  <a:pt x="369046" y="561261"/>
                </a:lnTo>
                <a:lnTo>
                  <a:pt x="369046" y="299028"/>
                </a:lnTo>
                <a:cubicBezTo>
                  <a:pt x="369046" y="287074"/>
                  <a:pt x="359319" y="277549"/>
                  <a:pt x="347535" y="277549"/>
                </a:cubicBezTo>
                <a:close/>
                <a:moveTo>
                  <a:pt x="207062" y="0"/>
                </a:moveTo>
                <a:cubicBezTo>
                  <a:pt x="279824" y="0"/>
                  <a:pt x="339118" y="59208"/>
                  <a:pt x="339118" y="132050"/>
                </a:cubicBezTo>
                <a:cubicBezTo>
                  <a:pt x="339118" y="144378"/>
                  <a:pt x="329017" y="154463"/>
                  <a:pt x="316672" y="154463"/>
                </a:cubicBezTo>
                <a:cubicBezTo>
                  <a:pt x="304327" y="154463"/>
                  <a:pt x="294226" y="144378"/>
                  <a:pt x="294226" y="132050"/>
                </a:cubicBezTo>
                <a:cubicBezTo>
                  <a:pt x="294226" y="83862"/>
                  <a:pt x="255133" y="44826"/>
                  <a:pt x="207062" y="44826"/>
                </a:cubicBezTo>
                <a:cubicBezTo>
                  <a:pt x="158804" y="44826"/>
                  <a:pt x="119711" y="83862"/>
                  <a:pt x="119711" y="132050"/>
                </a:cubicBezTo>
                <a:lnTo>
                  <a:pt x="119711" y="232722"/>
                </a:lnTo>
                <a:lnTo>
                  <a:pt x="347535" y="232722"/>
                </a:lnTo>
                <a:cubicBezTo>
                  <a:pt x="384197" y="232722"/>
                  <a:pt x="413937" y="262420"/>
                  <a:pt x="413937" y="299028"/>
                </a:cubicBezTo>
                <a:lnTo>
                  <a:pt x="413937" y="583674"/>
                </a:lnTo>
                <a:cubicBezTo>
                  <a:pt x="413937" y="596001"/>
                  <a:pt x="403837" y="606087"/>
                  <a:pt x="391491" y="606087"/>
                </a:cubicBezTo>
                <a:lnTo>
                  <a:pt x="22446" y="606087"/>
                </a:lnTo>
                <a:cubicBezTo>
                  <a:pt x="10100" y="606087"/>
                  <a:pt x="0" y="596001"/>
                  <a:pt x="0" y="583674"/>
                </a:cubicBezTo>
                <a:lnTo>
                  <a:pt x="0" y="299028"/>
                </a:lnTo>
                <a:cubicBezTo>
                  <a:pt x="0" y="262420"/>
                  <a:pt x="29740" y="232722"/>
                  <a:pt x="66402" y="232722"/>
                </a:cubicBezTo>
                <a:lnTo>
                  <a:pt x="74819" y="232722"/>
                </a:lnTo>
                <a:lnTo>
                  <a:pt x="74819" y="132050"/>
                </a:lnTo>
                <a:cubicBezTo>
                  <a:pt x="74819" y="59208"/>
                  <a:pt x="134113" y="0"/>
                  <a:pt x="207062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2" name="椭圆 14"/>
          <p:cNvSpPr/>
          <p:nvPr/>
        </p:nvSpPr>
        <p:spPr>
          <a:xfrm>
            <a:off x="8599794" y="2827536"/>
            <a:ext cx="659682" cy="658686"/>
          </a:xfrm>
          <a:custGeom>
            <a:avLst/>
            <a:gdLst>
              <a:gd name="connsiteX0" fmla="*/ 302086 w 607639"/>
              <a:gd name="connsiteY0" fmla="*/ 162018 h 606722"/>
              <a:gd name="connsiteX1" fmla="*/ 359395 w 607639"/>
              <a:gd name="connsiteY1" fmla="*/ 162018 h 606722"/>
              <a:gd name="connsiteX2" fmla="*/ 359395 w 607639"/>
              <a:gd name="connsiteY2" fmla="*/ 247868 h 606722"/>
              <a:gd name="connsiteX3" fmla="*/ 445268 w 607639"/>
              <a:gd name="connsiteY3" fmla="*/ 247868 h 606722"/>
              <a:gd name="connsiteX4" fmla="*/ 445268 w 607639"/>
              <a:gd name="connsiteY4" fmla="*/ 305012 h 606722"/>
              <a:gd name="connsiteX5" fmla="*/ 359395 w 607639"/>
              <a:gd name="connsiteY5" fmla="*/ 305012 h 606722"/>
              <a:gd name="connsiteX6" fmla="*/ 359395 w 607639"/>
              <a:gd name="connsiteY6" fmla="*/ 390862 h 606722"/>
              <a:gd name="connsiteX7" fmla="*/ 302086 w 607639"/>
              <a:gd name="connsiteY7" fmla="*/ 390862 h 606722"/>
              <a:gd name="connsiteX8" fmla="*/ 302086 w 607639"/>
              <a:gd name="connsiteY8" fmla="*/ 305012 h 606722"/>
              <a:gd name="connsiteX9" fmla="*/ 216213 w 607639"/>
              <a:gd name="connsiteY9" fmla="*/ 305012 h 606722"/>
              <a:gd name="connsiteX10" fmla="*/ 216213 w 607639"/>
              <a:gd name="connsiteY10" fmla="*/ 247868 h 606722"/>
              <a:gd name="connsiteX11" fmla="*/ 302086 w 607639"/>
              <a:gd name="connsiteY11" fmla="*/ 247868 h 606722"/>
              <a:gd name="connsiteX12" fmla="*/ 330744 w 607639"/>
              <a:gd name="connsiteY12" fmla="*/ 57233 h 606722"/>
              <a:gd name="connsiteX13" fmla="*/ 111168 w 607639"/>
              <a:gd name="connsiteY13" fmla="*/ 276389 h 606722"/>
              <a:gd name="connsiteX14" fmla="*/ 330744 w 607639"/>
              <a:gd name="connsiteY14" fmla="*/ 495634 h 606722"/>
              <a:gd name="connsiteX15" fmla="*/ 550320 w 607639"/>
              <a:gd name="connsiteY15" fmla="*/ 276389 h 606722"/>
              <a:gd name="connsiteX16" fmla="*/ 330744 w 607639"/>
              <a:gd name="connsiteY16" fmla="*/ 57233 h 606722"/>
              <a:gd name="connsiteX17" fmla="*/ 330744 w 607639"/>
              <a:gd name="connsiteY17" fmla="*/ 0 h 606722"/>
              <a:gd name="connsiteX18" fmla="*/ 607639 w 607639"/>
              <a:gd name="connsiteY18" fmla="*/ 276389 h 606722"/>
              <a:gd name="connsiteX19" fmla="*/ 330744 w 607639"/>
              <a:gd name="connsiteY19" fmla="*/ 552866 h 606722"/>
              <a:gd name="connsiteX20" fmla="*/ 156382 w 607639"/>
              <a:gd name="connsiteY20" fmla="*/ 490923 h 606722"/>
              <a:gd name="connsiteX21" fmla="*/ 40497 w 607639"/>
              <a:gd name="connsiteY21" fmla="*/ 606722 h 606722"/>
              <a:gd name="connsiteX22" fmla="*/ 0 w 607639"/>
              <a:gd name="connsiteY22" fmla="*/ 566286 h 606722"/>
              <a:gd name="connsiteX23" fmla="*/ 115885 w 607639"/>
              <a:gd name="connsiteY23" fmla="*/ 450487 h 606722"/>
              <a:gd name="connsiteX24" fmla="*/ 53937 w 607639"/>
              <a:gd name="connsiteY24" fmla="*/ 276389 h 606722"/>
              <a:gd name="connsiteX25" fmla="*/ 330744 w 607639"/>
              <a:gd name="connsiteY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639" h="606722">
                <a:moveTo>
                  <a:pt x="302086" y="162018"/>
                </a:moveTo>
                <a:lnTo>
                  <a:pt x="359395" y="162018"/>
                </a:lnTo>
                <a:lnTo>
                  <a:pt x="359395" y="247868"/>
                </a:lnTo>
                <a:lnTo>
                  <a:pt x="445268" y="247868"/>
                </a:lnTo>
                <a:lnTo>
                  <a:pt x="445268" y="305012"/>
                </a:lnTo>
                <a:lnTo>
                  <a:pt x="359395" y="305012"/>
                </a:lnTo>
                <a:lnTo>
                  <a:pt x="359395" y="390862"/>
                </a:lnTo>
                <a:lnTo>
                  <a:pt x="302086" y="390862"/>
                </a:lnTo>
                <a:lnTo>
                  <a:pt x="302086" y="305012"/>
                </a:lnTo>
                <a:lnTo>
                  <a:pt x="216213" y="305012"/>
                </a:lnTo>
                <a:lnTo>
                  <a:pt x="216213" y="247868"/>
                </a:lnTo>
                <a:lnTo>
                  <a:pt x="302086" y="247868"/>
                </a:lnTo>
                <a:close/>
                <a:moveTo>
                  <a:pt x="330744" y="57233"/>
                </a:moveTo>
                <a:cubicBezTo>
                  <a:pt x="209696" y="57233"/>
                  <a:pt x="111168" y="155524"/>
                  <a:pt x="111168" y="276389"/>
                </a:cubicBezTo>
                <a:cubicBezTo>
                  <a:pt x="111168" y="397342"/>
                  <a:pt x="209696" y="495634"/>
                  <a:pt x="330744" y="495634"/>
                </a:cubicBezTo>
                <a:cubicBezTo>
                  <a:pt x="451791" y="495634"/>
                  <a:pt x="550320" y="397342"/>
                  <a:pt x="550320" y="276389"/>
                </a:cubicBezTo>
                <a:cubicBezTo>
                  <a:pt x="550320" y="155524"/>
                  <a:pt x="451791" y="57233"/>
                  <a:pt x="330744" y="57233"/>
                </a:cubicBezTo>
                <a:close/>
                <a:moveTo>
                  <a:pt x="330744" y="0"/>
                </a:moveTo>
                <a:cubicBezTo>
                  <a:pt x="483388" y="0"/>
                  <a:pt x="607639" y="123975"/>
                  <a:pt x="607639" y="276389"/>
                </a:cubicBezTo>
                <a:cubicBezTo>
                  <a:pt x="607639" y="428891"/>
                  <a:pt x="483388" y="552866"/>
                  <a:pt x="330744" y="552866"/>
                </a:cubicBezTo>
                <a:cubicBezTo>
                  <a:pt x="264702" y="552866"/>
                  <a:pt x="204000" y="529671"/>
                  <a:pt x="156382" y="490923"/>
                </a:cubicBezTo>
                <a:lnTo>
                  <a:pt x="40497" y="606722"/>
                </a:lnTo>
                <a:lnTo>
                  <a:pt x="0" y="566286"/>
                </a:lnTo>
                <a:lnTo>
                  <a:pt x="115885" y="450487"/>
                </a:lnTo>
                <a:cubicBezTo>
                  <a:pt x="77168" y="402941"/>
                  <a:pt x="53937" y="342331"/>
                  <a:pt x="53937" y="276389"/>
                </a:cubicBezTo>
                <a:cubicBezTo>
                  <a:pt x="53937" y="123975"/>
                  <a:pt x="178099" y="0"/>
                  <a:pt x="330744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985760" y="4302680"/>
            <a:ext cx="8406664" cy="1282399"/>
            <a:chOff x="1985760" y="4302680"/>
            <a:chExt cx="8406664" cy="1282399"/>
          </a:xfrm>
        </p:grpSpPr>
        <p:sp>
          <p:nvSpPr>
            <p:cNvPr id="18" name="文本框 17"/>
            <p:cNvSpPr txBox="1"/>
            <p:nvPr/>
          </p:nvSpPr>
          <p:spPr>
            <a:xfrm>
              <a:off x="1985760" y="4684833"/>
              <a:ext cx="2521845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00710">
                <a:lnSpc>
                  <a:spcPct val="150000"/>
                </a:lnSpc>
                <a:spcBef>
                  <a:spcPts val="790"/>
                </a:spcBef>
              </a:pPr>
              <a:r>
                <a:rPr lang="en-US" altLang="zh-CN" sz="1200" dirty="0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amet, consectetuer adipiscing elit. Maecenas </a:t>
              </a:r>
              <a:r>
                <a:rPr lang="en-US" altLang="zh-CN" sz="1200" dirty="0" err="1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porttitor</a:t>
              </a:r>
              <a:r>
                <a:rPr lang="en-US" altLang="zh-CN" sz="1200" dirty="0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 </a:t>
              </a:r>
              <a:r>
                <a:rPr lang="en-US" altLang="zh-CN" sz="1200" dirty="0" err="1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congue</a:t>
              </a:r>
              <a:endPara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2389886" y="4314623"/>
              <a:ext cx="1610636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600710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rgbClr val="E7E6E6">
                      <a:lumMod val="25000"/>
                    </a:srgb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 here</a:t>
              </a:r>
              <a:endParaRPr lang="zh-CN" altLang="en-US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70579" y="4684833"/>
              <a:ext cx="2521845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00710">
                <a:lnSpc>
                  <a:spcPct val="150000"/>
                </a:lnSpc>
                <a:spcBef>
                  <a:spcPts val="790"/>
                </a:spcBef>
              </a:pPr>
              <a:r>
                <a:rPr lang="en-US" altLang="zh-CN" sz="1200" dirty="0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amet, consectetuer adipiscing elit. Maecenas </a:t>
              </a:r>
              <a:r>
                <a:rPr lang="en-US" altLang="zh-CN" sz="1200" dirty="0" err="1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porttitor</a:t>
              </a:r>
              <a:r>
                <a:rPr lang="en-US" altLang="zh-CN" sz="1200" dirty="0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 </a:t>
              </a:r>
              <a:r>
                <a:rPr lang="en-US" altLang="zh-CN" sz="1200" dirty="0" err="1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congue</a:t>
              </a:r>
              <a:endPara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8274705" y="4314623"/>
              <a:ext cx="1610636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600710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rgbClr val="E7E6E6">
                      <a:lumMod val="25000"/>
                    </a:srgb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 here</a:t>
              </a:r>
              <a:endParaRPr lang="zh-CN" altLang="en-US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875331" y="4672890"/>
              <a:ext cx="2521845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00710">
                <a:lnSpc>
                  <a:spcPct val="150000"/>
                </a:lnSpc>
                <a:spcBef>
                  <a:spcPts val="790"/>
                </a:spcBef>
              </a:pPr>
              <a:r>
                <a:rPr lang="en-US" altLang="zh-CN" sz="1200" dirty="0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Lorem ipsum dolor sit amet, consectetuer adipiscing elit. Maecenas </a:t>
              </a:r>
              <a:r>
                <a:rPr lang="en-US" altLang="zh-CN" sz="1200" dirty="0" err="1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porttitor</a:t>
              </a:r>
              <a:r>
                <a:rPr lang="en-US" altLang="zh-CN" sz="1200" dirty="0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 </a:t>
              </a:r>
              <a:r>
                <a:rPr lang="en-US" altLang="zh-CN" sz="1200" dirty="0" err="1">
                  <a:solidFill>
                    <a:prstClr val="black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  <a:cs typeface="Hiragino Sans GB W3" panose="020B0300000000000000" charset="-122"/>
                </a:rPr>
                <a:t>congue</a:t>
              </a:r>
              <a:endPara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5279457" y="4302680"/>
              <a:ext cx="1610636" cy="279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600710">
                <a:lnSpc>
                  <a:spcPct val="120000"/>
                </a:lnSpc>
                <a:spcBef>
                  <a:spcPts val="395"/>
                </a:spcBef>
              </a:pPr>
              <a:r>
                <a:rPr lang="en-US" altLang="zh-CN" sz="1575" b="1" dirty="0">
                  <a:solidFill>
                    <a:srgbClr val="E7E6E6">
                      <a:lumMod val="25000"/>
                    </a:srgb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 here</a:t>
              </a:r>
              <a:endParaRPr lang="zh-CN" altLang="en-US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26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353301" y="0"/>
            <a:ext cx="4838698" cy="5724525"/>
          </a:xfrm>
          <a:prstGeom prst="rect">
            <a:avLst/>
          </a:prstGeom>
          <a:gradFill flip="none" rotWithShape="1">
            <a:gsLst>
              <a:gs pos="0">
                <a:srgbClr val="80C3B8"/>
              </a:gs>
              <a:gs pos="100000">
                <a:srgbClr val="8DD7C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39024" y="5724525"/>
            <a:ext cx="4752975" cy="1133475"/>
          </a:xfrm>
          <a:prstGeom prst="rect">
            <a:avLst/>
          </a:prstGeom>
          <a:solidFill>
            <a:srgbClr val="53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4"/>
          <a:stretch>
            <a:fillRect/>
          </a:stretch>
        </p:blipFill>
        <p:spPr>
          <a:xfrm>
            <a:off x="1" y="0"/>
            <a:ext cx="7439024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rot="16200000">
            <a:off x="-2681572" y="3290500"/>
            <a:ext cx="6019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&lt;&lt;&lt;&lt;&lt;&lt;&lt;&lt;&lt;&lt;&lt;&lt;&lt;&lt;&lt;&lt;&lt;&lt;&lt;&lt;&lt;&lt;&lt;&lt;&lt;&lt;&lt;&lt;&lt;&lt;&lt;&lt;&lt;&lt;&lt;</a:t>
            </a:r>
            <a:endParaRPr lang="zh-CN" altLang="en-US" sz="12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8226" y="71101"/>
            <a:ext cx="6019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&lt;&lt;&lt;&lt;&lt;&lt;&lt;&lt;&lt;&lt;&lt;&lt;&lt;&lt;&lt;&lt;&lt;&lt;&lt;&lt;&lt;&lt;&lt;&lt;&lt;&lt;&lt;&lt;&lt;&lt;&lt;&lt;&lt;&lt;&lt;</a:t>
            </a:r>
            <a:endParaRPr lang="zh-CN" altLang="en-US" sz="12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cxnSp>
        <p:nvCxnSpPr>
          <p:cNvPr id="13" name="直接连接符 12"/>
          <p:cNvCxnSpPr>
            <a:stCxn id="22" idx="3"/>
          </p:cNvCxnSpPr>
          <p:nvPr/>
        </p:nvCxnSpPr>
        <p:spPr>
          <a:xfrm>
            <a:off x="6347823" y="209601"/>
            <a:ext cx="56155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19135" y="6597702"/>
            <a:ext cx="1134426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14368" y="745817"/>
            <a:ext cx="161454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口腔小知识</a:t>
            </a:r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endParaRPr lang="zh-CN" altLang="en-US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33670" y="1221277"/>
            <a:ext cx="4728570" cy="815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口腔（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oral cavity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）是消化道的起始部分。口腔的前壁为唇、侧壁为颊、顶为腭、口腔底为黏膜和肌等结构。口腔借上、下牙弓分为前外侧部的口腔前庭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(oral vestibule)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和后内侧部的固有口腔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(oral cavity proper)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；当上、下颌牙咬合时，口腔前庭与固有口腔之间可借第三磨牙后方的间隙相通。临床上当病人牙关紧闭时，可借此通道置开口器或插管，注入药物或营养物质，同时防止舌的咬伤。</a:t>
            </a:r>
            <a:endParaRPr lang="zh-CN" altLang="en-US" sz="8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83573" y="209600"/>
            <a:ext cx="3179827" cy="6388101"/>
            <a:chOff x="8783573" y="209600"/>
            <a:chExt cx="3179827" cy="638810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1963400" y="209600"/>
              <a:ext cx="0" cy="63881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ïśḻîḑé"/>
            <p:cNvGrpSpPr/>
            <p:nvPr/>
          </p:nvGrpSpPr>
          <p:grpSpPr>
            <a:xfrm>
              <a:off x="8783573" y="1465494"/>
              <a:ext cx="2298380" cy="2851799"/>
              <a:chOff x="2499293" y="2338024"/>
              <a:chExt cx="2241817" cy="2781617"/>
            </a:xfrm>
          </p:grpSpPr>
          <p:sp>
            <p:nvSpPr>
              <p:cNvPr id="16" name="ï$lîḋê"/>
              <p:cNvSpPr/>
              <p:nvPr/>
            </p:nvSpPr>
            <p:spPr>
              <a:xfrm>
                <a:off x="2499293" y="2338024"/>
                <a:ext cx="2241817" cy="2781617"/>
              </a:xfrm>
              <a:prstGeom prst="roundRect">
                <a:avLst>
                  <a:gd name="adj" fmla="val 4372"/>
                </a:avLst>
              </a:prstGeom>
              <a:solidFill>
                <a:srgbClr val="53A6AB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350"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grpSp>
            <p:nvGrpSpPr>
              <p:cNvPr id="20" name="îṧḻídé"/>
              <p:cNvGrpSpPr/>
              <p:nvPr/>
            </p:nvGrpSpPr>
            <p:grpSpPr>
              <a:xfrm>
                <a:off x="2681424" y="3090001"/>
                <a:ext cx="1932706" cy="1163995"/>
                <a:chOff x="2681425" y="3314486"/>
                <a:chExt cx="1932706" cy="1163995"/>
              </a:xfrm>
            </p:grpSpPr>
            <p:sp>
              <p:nvSpPr>
                <p:cNvPr id="26" name="iś1îdê"/>
                <p:cNvSpPr/>
                <p:nvPr/>
              </p:nvSpPr>
              <p:spPr bwMode="auto">
                <a:xfrm>
                  <a:off x="2808405" y="3968622"/>
                  <a:ext cx="1623594" cy="5098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Supporting text here.</a:t>
                  </a:r>
                  <a:endPara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…… </a:t>
                  </a:r>
                  <a:endPara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</p:txBody>
            </p:sp>
            <p:sp>
              <p:nvSpPr>
                <p:cNvPr id="28" name="ísḷîḋé"/>
                <p:cNvSpPr txBox="1"/>
                <p:nvPr/>
              </p:nvSpPr>
              <p:spPr bwMode="auto">
                <a:xfrm>
                  <a:off x="2681425" y="3314486"/>
                  <a:ext cx="1932706" cy="7389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800" b="1" spc="3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添加标题</a:t>
                  </a:r>
                  <a:endParaRPr lang="en-US" altLang="zh-CN" sz="2800" b="1" spc="3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</p:txBody>
            </p:sp>
          </p:grpSp>
          <p:sp>
            <p:nvSpPr>
              <p:cNvPr id="24" name="iṧlïḓe"/>
              <p:cNvSpPr/>
              <p:nvPr/>
            </p:nvSpPr>
            <p:spPr bwMode="auto">
              <a:xfrm>
                <a:off x="2808404" y="4431889"/>
                <a:ext cx="1623594" cy="509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Supporting text here.</a:t>
                </a:r>
                <a:endParaRPr lang="en-US" altLang="zh-CN" sz="11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…… </a:t>
                </a:r>
                <a:endParaRPr lang="en-US" altLang="zh-CN" sz="11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  <p:pic>
          <p:nvPicPr>
            <p:cNvPr id="29" name="图形 28" descr="烧杯"/>
            <p:cNvPicPr>
              <a:picLocks noChangeAspect="1"/>
            </p:cNvPicPr>
            <p:nvPr/>
          </p:nvPicPr>
          <p:blipFill>
            <a:blip r:embed="rId2" cstate="screen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41062" y="1724623"/>
              <a:ext cx="583400" cy="58340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1080637" y="5807170"/>
              <a:ext cx="64793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532293d-2bb2-40b4-a232-ef9d37e6744d"/>
          <p:cNvGrpSpPr>
            <a:grpSpLocks noChangeAspect="1"/>
          </p:cNvGrpSpPr>
          <p:nvPr/>
        </p:nvGrpSpPr>
        <p:grpSpPr>
          <a:xfrm>
            <a:off x="2705593" y="1451719"/>
            <a:ext cx="7134825" cy="4154861"/>
            <a:chOff x="1925676" y="997545"/>
            <a:chExt cx="8694658" cy="5063209"/>
          </a:xfrm>
        </p:grpSpPr>
        <p:grpSp>
          <p:nvGrpSpPr>
            <p:cNvPr id="4" name="Group 29"/>
            <p:cNvGrpSpPr/>
            <p:nvPr/>
          </p:nvGrpSpPr>
          <p:grpSpPr>
            <a:xfrm>
              <a:off x="2789732" y="1172336"/>
              <a:ext cx="7001679" cy="4418441"/>
              <a:chOff x="3452909" y="1506577"/>
              <a:chExt cx="6199706" cy="3912348"/>
            </a:xfrm>
          </p:grpSpPr>
          <p:cxnSp>
            <p:nvCxnSpPr>
              <p:cNvPr id="23" name="Straight Connector 8"/>
              <p:cNvCxnSpPr/>
              <p:nvPr/>
            </p:nvCxnSpPr>
            <p:spPr>
              <a:xfrm rot="20943308">
                <a:off x="3867874" y="2591852"/>
                <a:ext cx="1916046" cy="1492823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10"/>
              <p:cNvCxnSpPr/>
              <p:nvPr/>
            </p:nvCxnSpPr>
            <p:spPr>
              <a:xfrm rot="20943308" flipV="1">
                <a:off x="3576470" y="4112593"/>
                <a:ext cx="2423914" cy="738717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2"/>
              <p:cNvCxnSpPr/>
              <p:nvPr/>
            </p:nvCxnSpPr>
            <p:spPr>
              <a:xfrm rot="20943308" flipH="1">
                <a:off x="3452909" y="2822866"/>
                <a:ext cx="507868" cy="222384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4"/>
              <p:cNvCxnSpPr/>
              <p:nvPr/>
            </p:nvCxnSpPr>
            <p:spPr>
              <a:xfrm rot="20943308" flipH="1">
                <a:off x="5713531" y="1857132"/>
                <a:ext cx="1646723" cy="189296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16"/>
              <p:cNvCxnSpPr/>
              <p:nvPr/>
            </p:nvCxnSpPr>
            <p:spPr>
              <a:xfrm rot="20943308" flipV="1">
                <a:off x="3680679" y="2050412"/>
                <a:ext cx="3570464" cy="40013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8"/>
              <p:cNvCxnSpPr/>
              <p:nvPr/>
            </p:nvCxnSpPr>
            <p:spPr>
              <a:xfrm rot="20943308">
                <a:off x="7262533" y="1506577"/>
                <a:ext cx="2069946" cy="122734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0"/>
              <p:cNvCxnSpPr/>
              <p:nvPr/>
            </p:nvCxnSpPr>
            <p:spPr>
              <a:xfrm rot="20943308" flipV="1">
                <a:off x="5818480" y="2872269"/>
                <a:ext cx="3708973" cy="669462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2"/>
              <p:cNvCxnSpPr/>
              <p:nvPr/>
            </p:nvCxnSpPr>
            <p:spPr>
              <a:xfrm rot="20943308" flipH="1" flipV="1">
                <a:off x="6025747" y="3695854"/>
                <a:ext cx="1908351" cy="150051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4"/>
              <p:cNvCxnSpPr/>
              <p:nvPr/>
            </p:nvCxnSpPr>
            <p:spPr>
              <a:xfrm rot="20943308" flipH="1">
                <a:off x="7844298" y="2678188"/>
                <a:ext cx="1808317" cy="216998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26"/>
              <p:cNvCxnSpPr/>
              <p:nvPr/>
            </p:nvCxnSpPr>
            <p:spPr>
              <a:xfrm rot="20943308" flipH="1" flipV="1">
                <a:off x="3687337" y="4668666"/>
                <a:ext cx="4355350" cy="75025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1"/>
            <p:cNvSpPr/>
            <p:nvPr/>
          </p:nvSpPr>
          <p:spPr>
            <a:xfrm rot="20943308">
              <a:off x="2704422" y="2205170"/>
              <a:ext cx="827174" cy="827174"/>
            </a:xfrm>
            <a:prstGeom prst="ellipse">
              <a:avLst/>
            </a:prstGeom>
            <a:solidFill>
              <a:srgbClr val="53A6A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" name="Oval 2"/>
            <p:cNvSpPr/>
            <p:nvPr/>
          </p:nvSpPr>
          <p:spPr>
            <a:xfrm rot="20943308">
              <a:off x="2619788" y="4788433"/>
              <a:ext cx="827174" cy="827174"/>
            </a:xfrm>
            <a:prstGeom prst="ellipse">
              <a:avLst/>
            </a:prstGeom>
            <a:solidFill>
              <a:srgbClr val="53A6A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" name="Oval 3"/>
            <p:cNvSpPr/>
            <p:nvPr/>
          </p:nvSpPr>
          <p:spPr>
            <a:xfrm rot="20943308">
              <a:off x="5149060" y="3449586"/>
              <a:ext cx="827174" cy="827174"/>
            </a:xfrm>
            <a:prstGeom prst="ellipse">
              <a:avLst/>
            </a:prstGeom>
            <a:solidFill>
              <a:srgbClr val="53A6A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8" name="Oval 4"/>
            <p:cNvSpPr/>
            <p:nvPr/>
          </p:nvSpPr>
          <p:spPr>
            <a:xfrm rot="20943308">
              <a:off x="7578284" y="4705835"/>
              <a:ext cx="827174" cy="827174"/>
            </a:xfrm>
            <a:prstGeom prst="ellipse">
              <a:avLst/>
            </a:prstGeom>
            <a:solidFill>
              <a:srgbClr val="80C3B8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9" name="Oval 5"/>
            <p:cNvSpPr/>
            <p:nvPr/>
          </p:nvSpPr>
          <p:spPr>
            <a:xfrm rot="20943308">
              <a:off x="6569072" y="997545"/>
              <a:ext cx="827174" cy="827174"/>
            </a:xfrm>
            <a:prstGeom prst="ellipse">
              <a:avLst/>
            </a:prstGeom>
            <a:solidFill>
              <a:srgbClr val="80C3B8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Oval 6"/>
            <p:cNvSpPr/>
            <p:nvPr/>
          </p:nvSpPr>
          <p:spPr>
            <a:xfrm rot="20943308">
              <a:off x="9126607" y="1910332"/>
              <a:ext cx="827174" cy="827174"/>
            </a:xfrm>
            <a:prstGeom prst="ellipse">
              <a:avLst/>
            </a:prstGeom>
            <a:solidFill>
              <a:srgbClr val="80C3B8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1" name="Freeform: Shape 25"/>
            <p:cNvSpPr/>
            <p:nvPr/>
          </p:nvSpPr>
          <p:spPr bwMode="auto">
            <a:xfrm>
              <a:off x="5462840" y="3673520"/>
              <a:ext cx="199613" cy="359303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2" name="Freeform: Shape 31"/>
            <p:cNvSpPr/>
            <p:nvPr/>
          </p:nvSpPr>
          <p:spPr bwMode="auto">
            <a:xfrm>
              <a:off x="2858593" y="5052577"/>
              <a:ext cx="364295" cy="2994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3" name="Freeform: Shape 32"/>
            <p:cNvSpPr/>
            <p:nvPr/>
          </p:nvSpPr>
          <p:spPr bwMode="auto">
            <a:xfrm>
              <a:off x="9367143" y="2135143"/>
              <a:ext cx="388375" cy="374251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4" name="Freeform: Shape 35"/>
            <p:cNvSpPr/>
            <p:nvPr/>
          </p:nvSpPr>
          <p:spPr bwMode="auto">
            <a:xfrm>
              <a:off x="6826864" y="1248752"/>
              <a:ext cx="327619" cy="32701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Freeform: Shape 38"/>
            <p:cNvSpPr/>
            <p:nvPr/>
          </p:nvSpPr>
          <p:spPr bwMode="auto">
            <a:xfrm>
              <a:off x="7742854" y="4891562"/>
              <a:ext cx="484623" cy="448355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6" name="Freeform: Shape 39"/>
            <p:cNvSpPr>
              <a:spLocks noChangeAspect="1"/>
            </p:cNvSpPr>
            <p:nvPr/>
          </p:nvSpPr>
          <p:spPr bwMode="auto">
            <a:xfrm>
              <a:off x="2927482" y="2418157"/>
              <a:ext cx="381053" cy="38065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7" name="Rectangle 40"/>
            <p:cNvSpPr/>
            <p:nvPr/>
          </p:nvSpPr>
          <p:spPr>
            <a:xfrm>
              <a:off x="2045095" y="3121345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8565">
                <a:spcBef>
                  <a:spcPct val="0"/>
                </a:spcBef>
                <a:defRPr/>
              </a:pPr>
              <a:r>
                <a:rPr lang="zh-CN" altLang="en-US" sz="14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标题文本预设</a:t>
              </a:r>
              <a:endPara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8" name="Rectangle 41"/>
            <p:cNvSpPr/>
            <p:nvPr/>
          </p:nvSpPr>
          <p:spPr>
            <a:xfrm>
              <a:off x="8502329" y="2857153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8565">
                <a:spcBef>
                  <a:spcPct val="0"/>
                </a:spcBef>
                <a:defRPr/>
              </a:pPr>
              <a:r>
                <a:rPr lang="zh-CN" altLang="en-US" sz="14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标题文本预设</a:t>
              </a:r>
              <a:endPara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9" name="Rectangle 42"/>
            <p:cNvSpPr/>
            <p:nvPr/>
          </p:nvSpPr>
          <p:spPr>
            <a:xfrm>
              <a:off x="5935320" y="1900687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8565">
                <a:spcBef>
                  <a:spcPct val="0"/>
                </a:spcBef>
                <a:defRPr/>
              </a:pPr>
              <a:r>
                <a:rPr lang="zh-CN" altLang="en-US" sz="14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标题文本预设</a:t>
              </a:r>
              <a:endPara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0" name="Rectangle 43"/>
            <p:cNvSpPr/>
            <p:nvPr/>
          </p:nvSpPr>
          <p:spPr>
            <a:xfrm>
              <a:off x="4503644" y="4325125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8565">
                <a:spcBef>
                  <a:spcPct val="0"/>
                </a:spcBef>
                <a:defRPr/>
              </a:pPr>
              <a:r>
                <a:rPr lang="zh-CN" altLang="en-US" sz="14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标题文本预设</a:t>
              </a:r>
              <a:endPara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1" name="Rectangle 44"/>
            <p:cNvSpPr/>
            <p:nvPr/>
          </p:nvSpPr>
          <p:spPr>
            <a:xfrm>
              <a:off x="1925676" y="5735344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8565">
                <a:spcBef>
                  <a:spcPct val="0"/>
                </a:spcBef>
                <a:defRPr/>
              </a:pPr>
              <a:r>
                <a:rPr lang="zh-CN" altLang="en-US" sz="146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标题文本预设</a:t>
              </a:r>
              <a:endPara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2" name="Rectangle 45"/>
            <p:cNvSpPr/>
            <p:nvPr/>
          </p:nvSpPr>
          <p:spPr>
            <a:xfrm>
              <a:off x="6926163" y="5630881"/>
              <a:ext cx="2118005" cy="325410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Autofit/>
            </a:bodyPr>
            <a:lstStyle/>
            <a:p>
              <a:pPr algn="ctr" defTabSz="1218565">
                <a:spcBef>
                  <a:spcPct val="0"/>
                </a:spcBef>
                <a:defRPr/>
              </a:pPr>
              <a:r>
                <a:rPr lang="zh-CN" altLang="en-US" sz="1465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标题文本预设</a:t>
              </a:r>
              <a:endParaRPr lang="zh-CN" altLang="en-US" sz="1465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33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7667625" y="2621280"/>
            <a:ext cx="288285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773382" y="3586480"/>
            <a:ext cx="297568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270158" y="4261104"/>
            <a:ext cx="318540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îşlîḓé"/>
          <p:cNvGrpSpPr/>
          <p:nvPr/>
        </p:nvGrpSpPr>
        <p:grpSpPr>
          <a:xfrm>
            <a:off x="7734284" y="1466085"/>
            <a:ext cx="2850589" cy="1155195"/>
            <a:chOff x="673103" y="1761086"/>
            <a:chExt cx="4068392" cy="1155195"/>
          </a:xfrm>
        </p:grpSpPr>
        <p:sp>
          <p:nvSpPr>
            <p:cNvPr id="33" name="îş1iḓè"/>
            <p:cNvSpPr/>
            <p:nvPr/>
          </p:nvSpPr>
          <p:spPr bwMode="auto">
            <a:xfrm>
              <a:off x="673103" y="2202890"/>
              <a:ext cx="4068392" cy="7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</a:t>
              </a:r>
              <a:r>
                <a:rPr lang="en-US" altLang="zh-CN" sz="1100" dirty="0" err="1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</a:t>
              </a:r>
              <a:endParaRPr lang="en-US" altLang="zh-CN" sz="1100" dirty="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4" name="ïṧḻiḓe"/>
            <p:cNvSpPr txBox="1"/>
            <p:nvPr/>
          </p:nvSpPr>
          <p:spPr bwMode="auto">
            <a:xfrm>
              <a:off x="1775491" y="1761086"/>
              <a:ext cx="291692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zh-CN" sz="2000" b="1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en-US" altLang="zh-CN" sz="2000" b="1" dirty="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23" name="ïŝḷîḑê"/>
          <p:cNvGrpSpPr/>
          <p:nvPr/>
        </p:nvGrpSpPr>
        <p:grpSpPr>
          <a:xfrm>
            <a:off x="7734284" y="3105909"/>
            <a:ext cx="2850588" cy="1155195"/>
            <a:chOff x="673102" y="3694742"/>
            <a:chExt cx="3525174" cy="1155195"/>
          </a:xfrm>
        </p:grpSpPr>
        <p:sp>
          <p:nvSpPr>
            <p:cNvPr id="31" name="ïS1ídè"/>
            <p:cNvSpPr/>
            <p:nvPr/>
          </p:nvSpPr>
          <p:spPr bwMode="auto">
            <a:xfrm>
              <a:off x="673102" y="4136546"/>
              <a:ext cx="3525174" cy="7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</a:t>
              </a:r>
              <a:endParaRPr lang="en-US" altLang="zh-CN" sz="1100" dirty="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2" name="iṣḷiḋe"/>
            <p:cNvSpPr txBox="1"/>
            <p:nvPr/>
          </p:nvSpPr>
          <p:spPr bwMode="auto">
            <a:xfrm>
              <a:off x="1628298" y="3694742"/>
              <a:ext cx="252744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zh-CN" sz="2000" b="1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en-US" altLang="zh-CN" sz="2000" b="1" dirty="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24" name="ïṥľiḋê"/>
          <p:cNvGrpSpPr/>
          <p:nvPr/>
        </p:nvGrpSpPr>
        <p:grpSpPr>
          <a:xfrm>
            <a:off x="1691125" y="2431285"/>
            <a:ext cx="2494972" cy="1155195"/>
            <a:chOff x="1932039" y="3694742"/>
            <a:chExt cx="3085402" cy="1155195"/>
          </a:xfrm>
        </p:grpSpPr>
        <p:sp>
          <p:nvSpPr>
            <p:cNvPr id="29" name="ïṥḷiḑè"/>
            <p:cNvSpPr/>
            <p:nvPr/>
          </p:nvSpPr>
          <p:spPr bwMode="auto">
            <a:xfrm>
              <a:off x="1932041" y="4136546"/>
              <a:ext cx="3085400" cy="7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sz="1100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text.</a:t>
              </a:r>
              <a:endParaRPr lang="en-US" altLang="zh-CN" sz="1100" dirty="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30" name="íśliḋè"/>
            <p:cNvSpPr txBox="1"/>
            <p:nvPr/>
          </p:nvSpPr>
          <p:spPr bwMode="auto">
            <a:xfrm>
              <a:off x="1932039" y="3694742"/>
              <a:ext cx="282918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en-US" altLang="zh-CN" sz="2000" b="1" dirty="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24375" y="1196178"/>
            <a:ext cx="3143251" cy="4884744"/>
            <a:chOff x="4524375" y="1196178"/>
            <a:chExt cx="3143251" cy="4884744"/>
          </a:xfrm>
        </p:grpSpPr>
        <p:sp>
          <p:nvSpPr>
            <p:cNvPr id="4" name="îsḷïďé"/>
            <p:cNvSpPr/>
            <p:nvPr/>
          </p:nvSpPr>
          <p:spPr>
            <a:xfrm rot="5400000">
              <a:off x="5456272" y="4282091"/>
              <a:ext cx="1279456" cy="2318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0789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CBBF"/>
            </a:solidFill>
            <a:ln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" name="iṡlíḓê"/>
            <p:cNvSpPr/>
            <p:nvPr/>
          </p:nvSpPr>
          <p:spPr>
            <a:xfrm rot="5400000">
              <a:off x="5856632" y="3633598"/>
              <a:ext cx="484598" cy="2312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53A6AB"/>
            </a:solidFill>
            <a:ln>
              <a:round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6" name="iṣ1ïḑè"/>
            <p:cNvSpPr/>
            <p:nvPr/>
          </p:nvSpPr>
          <p:spPr>
            <a:xfrm rot="5400000">
              <a:off x="5429815" y="4075068"/>
              <a:ext cx="1364336" cy="23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61"/>
                  </a:moveTo>
                  <a:cubicBezTo>
                    <a:pt x="21600" y="4800"/>
                    <a:pt x="20715" y="0"/>
                    <a:pt x="19683" y="0"/>
                  </a:cubicBezTo>
                  <a:cubicBezTo>
                    <a:pt x="19610" y="0"/>
                    <a:pt x="19573" y="0"/>
                    <a:pt x="19536" y="77"/>
                  </a:cubicBezTo>
                  <a:cubicBezTo>
                    <a:pt x="15629" y="77"/>
                    <a:pt x="15629" y="77"/>
                    <a:pt x="15629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629" y="21600"/>
                    <a:pt x="15629" y="21600"/>
                    <a:pt x="15629" y="21600"/>
                  </a:cubicBezTo>
                  <a:cubicBezTo>
                    <a:pt x="19720" y="21600"/>
                    <a:pt x="19720" y="21600"/>
                    <a:pt x="19720" y="21600"/>
                  </a:cubicBezTo>
                  <a:cubicBezTo>
                    <a:pt x="19720" y="21600"/>
                    <a:pt x="19720" y="21600"/>
                    <a:pt x="19720" y="21523"/>
                  </a:cubicBezTo>
                  <a:cubicBezTo>
                    <a:pt x="20752" y="21368"/>
                    <a:pt x="21600" y="16645"/>
                    <a:pt x="21600" y="1076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round/>
            </a:ln>
          </p:spPr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 dirty="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" name="îŝlîḋe"/>
            <p:cNvSpPr/>
            <p:nvPr/>
          </p:nvSpPr>
          <p:spPr>
            <a:xfrm rot="5400000">
              <a:off x="5409838" y="2593160"/>
              <a:ext cx="1372323" cy="235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195" y="21600"/>
                    <a:pt x="18195" y="21600"/>
                    <a:pt x="18195" y="21600"/>
                  </a:cubicBezTo>
                  <a:cubicBezTo>
                    <a:pt x="20099" y="21600"/>
                    <a:pt x="21600" y="16766"/>
                    <a:pt x="21600" y="10787"/>
                  </a:cubicBezTo>
                  <a:cubicBezTo>
                    <a:pt x="21600" y="4834"/>
                    <a:pt x="20099" y="0"/>
                    <a:pt x="18195" y="0"/>
                  </a:cubicBezTo>
                  <a:close/>
                </a:path>
              </a:pathLst>
            </a:custGeom>
            <a:solidFill>
              <a:srgbClr val="85CBBF"/>
            </a:solidFill>
            <a:ln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8" name="í$ḻîḍê"/>
            <p:cNvSpPr/>
            <p:nvPr/>
          </p:nvSpPr>
          <p:spPr>
            <a:xfrm rot="5400000">
              <a:off x="6674000" y="2686814"/>
              <a:ext cx="406580" cy="788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62" y="0"/>
                  </a:moveTo>
                  <a:cubicBezTo>
                    <a:pt x="5801" y="0"/>
                    <a:pt x="1605" y="9019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119" y="9019"/>
                    <a:pt x="15799" y="0"/>
                    <a:pt x="1086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294A"/>
                </a:gs>
                <a:gs pos="100000">
                  <a:srgbClr val="04487A"/>
                </a:gs>
              </a:gsLst>
              <a:lin ang="16200000" scaled="0"/>
            </a:gradFill>
            <a:ln w="9525" cap="flat">
              <a:solidFill>
                <a:srgbClr val="004266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26998"/>
                </a:srgbClr>
              </a:outerShdw>
            </a:effectLst>
          </p:spPr>
          <p:txBody>
            <a:bodyPr wrap="square" lIns="91440" tIns="45720" rIns="91440" bIns="45720" numCol="1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9" name="ïşḷïḓè"/>
            <p:cNvSpPr/>
            <p:nvPr/>
          </p:nvSpPr>
          <p:spPr>
            <a:xfrm rot="5400000">
              <a:off x="5111700" y="2686532"/>
              <a:ext cx="409533" cy="792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5709" y="21600"/>
                    <a:pt x="20005" y="12613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95" y="12613"/>
                    <a:pt x="5768" y="21600"/>
                    <a:pt x="1080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294A"/>
                </a:gs>
                <a:gs pos="100000">
                  <a:srgbClr val="04487A"/>
                </a:gs>
              </a:gsLst>
              <a:lin ang="16200000" scaled="0"/>
            </a:gradFill>
            <a:ln w="9525" cap="flat">
              <a:solidFill>
                <a:srgbClr val="004266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26998"/>
                </a:srgbClr>
              </a:outerShdw>
            </a:effectLst>
          </p:spPr>
          <p:txBody>
            <a:bodyPr wrap="square" lIns="91440" tIns="45720" rIns="91440" bIns="45720" numCol="1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îŝḻîďê"/>
            <p:cNvSpPr/>
            <p:nvPr/>
          </p:nvSpPr>
          <p:spPr>
            <a:xfrm rot="5400000">
              <a:off x="5879420" y="1906999"/>
              <a:ext cx="433160" cy="2351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00294A"/>
                </a:gs>
                <a:gs pos="100000">
                  <a:srgbClr val="04487A"/>
                </a:gs>
              </a:gsLst>
              <a:lin ang="10800000" scaled="0"/>
            </a:gradFill>
            <a:ln w="9525" cap="flat">
              <a:solidFill>
                <a:srgbClr val="004266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26998"/>
                </a:srgbClr>
              </a:outerShdw>
            </a:effectLst>
          </p:spPr>
          <p:txBody>
            <a:bodyPr wrap="square" lIns="91440" tIns="45720" rIns="91440" bIns="45720" numCol="1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1" name="iṩḷïḍé"/>
            <p:cNvSpPr/>
            <p:nvPr/>
          </p:nvSpPr>
          <p:spPr>
            <a:xfrm rot="5400000">
              <a:off x="5309347" y="1668342"/>
              <a:ext cx="1573307" cy="2693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213" y="21600"/>
                    <a:pt x="18213" y="21600"/>
                    <a:pt x="18213" y="21600"/>
                  </a:cubicBezTo>
                  <a:cubicBezTo>
                    <a:pt x="20098" y="21600"/>
                    <a:pt x="21600" y="16761"/>
                    <a:pt x="21600" y="10789"/>
                  </a:cubicBezTo>
                  <a:cubicBezTo>
                    <a:pt x="21600" y="4839"/>
                    <a:pt x="20098" y="0"/>
                    <a:pt x="18213" y="0"/>
                  </a:cubicBezTo>
                  <a:close/>
                </a:path>
              </a:pathLst>
            </a:custGeom>
            <a:solidFill>
              <a:srgbClr val="88D0C4"/>
            </a:solidFill>
            <a:ln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2" name="îṩlíḑê"/>
            <p:cNvSpPr/>
            <p:nvPr/>
          </p:nvSpPr>
          <p:spPr>
            <a:xfrm rot="5400000">
              <a:off x="6757637" y="1778780"/>
              <a:ext cx="467954" cy="902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6" y="0"/>
                  </a:moveTo>
                  <a:cubicBezTo>
                    <a:pt x="5803" y="0"/>
                    <a:pt x="1612" y="9011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9988" y="9011"/>
                    <a:pt x="15797" y="0"/>
                    <a:pt x="107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185"/>
                </a:gs>
                <a:gs pos="100000">
                  <a:srgbClr val="0076C1"/>
                </a:gs>
              </a:gsLst>
              <a:lin ang="16200000" scaled="0"/>
            </a:gradFill>
            <a:ln w="9525" cap="flat">
              <a:solidFill>
                <a:srgbClr val="006AA1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26998"/>
                </a:srgbClr>
              </a:outerShdw>
            </a:effectLst>
          </p:spPr>
          <p:txBody>
            <a:bodyPr wrap="square" lIns="91440" tIns="45720" rIns="91440" bIns="45720" numCol="1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3" name="ïsḻîḑé"/>
            <p:cNvSpPr/>
            <p:nvPr/>
          </p:nvSpPr>
          <p:spPr>
            <a:xfrm rot="5400000">
              <a:off x="4969341" y="1775849"/>
              <a:ext cx="467954" cy="90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6" y="21600"/>
                  </a:moveTo>
                  <a:cubicBezTo>
                    <a:pt x="15797" y="21600"/>
                    <a:pt x="20096" y="12578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4" y="12578"/>
                    <a:pt x="5803" y="21600"/>
                    <a:pt x="10746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185"/>
                </a:gs>
                <a:gs pos="100000">
                  <a:srgbClr val="0076C1"/>
                </a:gs>
              </a:gsLst>
              <a:lin ang="16200000" scaled="0"/>
            </a:gradFill>
            <a:ln w="9525" cap="flat">
              <a:solidFill>
                <a:srgbClr val="006AA1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26998"/>
                </a:srgbClr>
              </a:outerShdw>
            </a:effectLst>
          </p:spPr>
          <p:txBody>
            <a:bodyPr wrap="square" lIns="91440" tIns="45720" rIns="91440" bIns="45720" numCol="1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4" name="ïṣ1íḑê"/>
            <p:cNvSpPr/>
            <p:nvPr/>
          </p:nvSpPr>
          <p:spPr>
            <a:xfrm rot="5400000">
              <a:off x="5848231" y="883167"/>
              <a:ext cx="495539" cy="2693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gradFill flip="none" rotWithShape="1">
              <a:gsLst>
                <a:gs pos="0">
                  <a:srgbClr val="005185"/>
                </a:gs>
                <a:gs pos="100000">
                  <a:srgbClr val="0076C1"/>
                </a:gs>
              </a:gsLst>
              <a:lin ang="10800000" scaled="0"/>
            </a:gradFill>
            <a:ln w="9525" cap="flat">
              <a:solidFill>
                <a:srgbClr val="006AA1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26998"/>
                </a:srgbClr>
              </a:outerShdw>
            </a:effectLst>
          </p:spPr>
          <p:txBody>
            <a:bodyPr wrap="square" lIns="91440" tIns="45720" rIns="91440" bIns="45720" numCol="1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i$ḷîḋê"/>
            <p:cNvSpPr/>
            <p:nvPr/>
          </p:nvSpPr>
          <p:spPr>
            <a:xfrm rot="5400000">
              <a:off x="5561188" y="819650"/>
              <a:ext cx="1069625" cy="3143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777" y="21600"/>
                    <a:pt x="15777" y="21600"/>
                    <a:pt x="15777" y="21600"/>
                  </a:cubicBezTo>
                  <a:cubicBezTo>
                    <a:pt x="18970" y="21600"/>
                    <a:pt x="21600" y="16766"/>
                    <a:pt x="21600" y="10790"/>
                  </a:cubicBezTo>
                  <a:cubicBezTo>
                    <a:pt x="21600" y="4834"/>
                    <a:pt x="18970" y="0"/>
                    <a:pt x="15777" y="0"/>
                  </a:cubicBezTo>
                  <a:close/>
                </a:path>
              </a:pathLst>
            </a:custGeom>
            <a:solidFill>
              <a:srgbClr val="8DD7CB"/>
            </a:solidFill>
            <a:ln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6" name="ísḷiḍé"/>
            <p:cNvSpPr/>
            <p:nvPr/>
          </p:nvSpPr>
          <p:spPr>
            <a:xfrm rot="5400000">
              <a:off x="5807418" y="284838"/>
              <a:ext cx="577164" cy="3143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53A6AB"/>
            </a:solidFill>
            <a:ln>
              <a:round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7" name="íṡḻiďê"/>
            <p:cNvSpPr/>
            <p:nvPr/>
          </p:nvSpPr>
          <p:spPr>
            <a:xfrm rot="5400000">
              <a:off x="5679877" y="1605592"/>
              <a:ext cx="869632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0"/>
                  </a:moveTo>
                  <a:cubicBezTo>
                    <a:pt x="19191" y="0"/>
                    <a:pt x="19191" y="0"/>
                    <a:pt x="19191" y="0"/>
                  </a:cubicBezTo>
                  <a:cubicBezTo>
                    <a:pt x="14948" y="0"/>
                    <a:pt x="14948" y="0"/>
                    <a:pt x="14948" y="0"/>
                  </a:cubicBezTo>
                  <a:cubicBezTo>
                    <a:pt x="14757" y="0"/>
                    <a:pt x="14757" y="0"/>
                    <a:pt x="14757" y="0"/>
                  </a:cubicBezTo>
                  <a:cubicBezTo>
                    <a:pt x="8564" y="0"/>
                    <a:pt x="8564" y="0"/>
                    <a:pt x="85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564" y="21600"/>
                    <a:pt x="8564" y="21600"/>
                    <a:pt x="8564" y="21600"/>
                  </a:cubicBezTo>
                  <a:cubicBezTo>
                    <a:pt x="14757" y="21600"/>
                    <a:pt x="14757" y="21600"/>
                    <a:pt x="14757" y="21600"/>
                  </a:cubicBezTo>
                  <a:cubicBezTo>
                    <a:pt x="14948" y="21600"/>
                    <a:pt x="14948" y="21600"/>
                    <a:pt x="14948" y="21600"/>
                  </a:cubicBezTo>
                  <a:cubicBezTo>
                    <a:pt x="19191" y="21600"/>
                    <a:pt x="19191" y="21600"/>
                    <a:pt x="19191" y="21600"/>
                  </a:cubicBezTo>
                  <a:cubicBezTo>
                    <a:pt x="21409" y="21600"/>
                    <a:pt x="21409" y="21600"/>
                    <a:pt x="21409" y="21600"/>
                  </a:cubicBezTo>
                  <a:cubicBezTo>
                    <a:pt x="21562" y="18169"/>
                    <a:pt x="21600" y="14582"/>
                    <a:pt x="21600" y="10839"/>
                  </a:cubicBezTo>
                  <a:cubicBezTo>
                    <a:pt x="21600" y="7018"/>
                    <a:pt x="21562" y="3353"/>
                    <a:pt x="21409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round/>
            </a:ln>
            <a:effectLst/>
          </p:spPr>
          <p:txBody>
            <a:bodyPr wrap="square" lIns="91440" tIns="45720" rIns="91440" bIns="45720" numCol="1" anchor="ctr">
              <a:normAutofit fontScale="55000" lnSpcReduction="20000"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8" name="îśľïdé"/>
            <p:cNvSpPr/>
            <p:nvPr/>
          </p:nvSpPr>
          <p:spPr>
            <a:xfrm rot="5400000">
              <a:off x="6034569" y="1163234"/>
              <a:ext cx="160247" cy="22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53A6AB"/>
            </a:solidFill>
            <a:ln w="9525" cap="flat">
              <a:noFill/>
              <a:prstDash val="solid"/>
              <a:round/>
            </a:ln>
            <a:effectLst/>
          </p:spPr>
          <p:txBody>
            <a:bodyPr wrap="square" lIns="91440" tIns="45720" rIns="91440" bIns="45720" numCol="1" anchor="ctr">
              <a:normAutofit fontScale="55000" lnSpcReduction="20000"/>
            </a:bodyPr>
            <a:lstStyle/>
            <a:p>
              <a:pPr marL="40640" marR="40640" lvl="0" algn="l" defTabSz="914400">
                <a:defRPr sz="1800"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5" name="îsľîḋé"/>
            <p:cNvSpPr txBox="1"/>
            <p:nvPr/>
          </p:nvSpPr>
          <p:spPr bwMode="auto">
            <a:xfrm>
              <a:off x="5332052" y="2292151"/>
              <a:ext cx="1527897" cy="4638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4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en-US" altLang="zh-CN" sz="24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6" name="ïṡļïḍê"/>
            <p:cNvSpPr txBox="1"/>
            <p:nvPr/>
          </p:nvSpPr>
          <p:spPr bwMode="auto">
            <a:xfrm>
              <a:off x="5332052" y="3107415"/>
              <a:ext cx="1527897" cy="4638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4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en-US" altLang="zh-CN" sz="24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7" name="ïśliḓè"/>
            <p:cNvSpPr txBox="1"/>
            <p:nvPr/>
          </p:nvSpPr>
          <p:spPr bwMode="auto">
            <a:xfrm>
              <a:off x="5332051" y="3838299"/>
              <a:ext cx="1527897" cy="46384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4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Text here</a:t>
              </a:r>
              <a:endParaRPr lang="en-US" altLang="zh-CN" sz="24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8" name="iṡḷïḍe"/>
            <p:cNvSpPr/>
            <p:nvPr/>
          </p:nvSpPr>
          <p:spPr>
            <a:xfrm>
              <a:off x="5855179" y="5209518"/>
              <a:ext cx="481642" cy="463352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sp>
        <p:nvSpPr>
          <p:cNvPr id="35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666252" y="5274499"/>
            <a:ext cx="688019" cy="687983"/>
            <a:chOff x="671649" y="4012622"/>
            <a:chExt cx="468008" cy="468008"/>
          </a:xfrm>
        </p:grpSpPr>
        <p:sp>
          <p:nvSpPr>
            <p:cNvPr id="3" name="矩形 2"/>
            <p:cNvSpPr/>
            <p:nvPr/>
          </p:nvSpPr>
          <p:spPr>
            <a:xfrm>
              <a:off x="671649" y="4012622"/>
              <a:ext cx="468008" cy="468008"/>
            </a:xfrm>
            <a:prstGeom prst="rect">
              <a:avLst/>
            </a:prstGeom>
            <a:solidFill>
              <a:srgbClr val="53A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4" name="Freeform 217"/>
            <p:cNvSpPr>
              <a:spLocks noChangeAspect="1" noEditPoints="1"/>
            </p:cNvSpPr>
            <p:nvPr/>
          </p:nvSpPr>
          <p:spPr bwMode="auto">
            <a:xfrm>
              <a:off x="759348" y="4100382"/>
              <a:ext cx="292609" cy="291112"/>
            </a:xfrm>
            <a:custGeom>
              <a:avLst/>
              <a:gdLst>
                <a:gd name="T0" fmla="*/ 72 w 87"/>
                <a:gd name="T1" fmla="*/ 33 h 87"/>
                <a:gd name="T2" fmla="*/ 59 w 87"/>
                <a:gd name="T3" fmla="*/ 45 h 87"/>
                <a:gd name="T4" fmla="*/ 51 w 87"/>
                <a:gd name="T5" fmla="*/ 37 h 87"/>
                <a:gd name="T6" fmla="*/ 57 w 87"/>
                <a:gd name="T7" fmla="*/ 30 h 87"/>
                <a:gd name="T8" fmla="*/ 57 w 87"/>
                <a:gd name="T9" fmla="*/ 27 h 87"/>
                <a:gd name="T10" fmla="*/ 57 w 87"/>
                <a:gd name="T11" fmla="*/ 27 h 87"/>
                <a:gd name="T12" fmla="*/ 53 w 87"/>
                <a:gd name="T13" fmla="*/ 27 h 87"/>
                <a:gd name="T14" fmla="*/ 47 w 87"/>
                <a:gd name="T15" fmla="*/ 33 h 87"/>
                <a:gd name="T16" fmla="*/ 42 w 87"/>
                <a:gd name="T17" fmla="*/ 28 h 87"/>
                <a:gd name="T18" fmla="*/ 55 w 87"/>
                <a:gd name="T19" fmla="*/ 16 h 87"/>
                <a:gd name="T20" fmla="*/ 72 w 87"/>
                <a:gd name="T21" fmla="*/ 33 h 87"/>
                <a:gd name="T22" fmla="*/ 45 w 87"/>
                <a:gd name="T23" fmla="*/ 60 h 87"/>
                <a:gd name="T24" fmla="*/ 36 w 87"/>
                <a:gd name="T25" fmla="*/ 51 h 87"/>
                <a:gd name="T26" fmla="*/ 21 w 87"/>
                <a:gd name="T27" fmla="*/ 66 h 87"/>
                <a:gd name="T28" fmla="*/ 17 w 87"/>
                <a:gd name="T29" fmla="*/ 66 h 87"/>
                <a:gd name="T30" fmla="*/ 17 w 87"/>
                <a:gd name="T31" fmla="*/ 66 h 87"/>
                <a:gd name="T32" fmla="*/ 17 w 87"/>
                <a:gd name="T33" fmla="*/ 63 h 87"/>
                <a:gd name="T34" fmla="*/ 33 w 87"/>
                <a:gd name="T35" fmla="*/ 47 h 87"/>
                <a:gd name="T36" fmla="*/ 28 w 87"/>
                <a:gd name="T37" fmla="*/ 43 h 87"/>
                <a:gd name="T38" fmla="*/ 9 w 87"/>
                <a:gd name="T39" fmla="*/ 62 h 87"/>
                <a:gd name="T40" fmla="*/ 2 w 87"/>
                <a:gd name="T41" fmla="*/ 86 h 87"/>
                <a:gd name="T42" fmla="*/ 26 w 87"/>
                <a:gd name="T43" fmla="*/ 79 h 87"/>
                <a:gd name="T44" fmla="*/ 45 w 87"/>
                <a:gd name="T45" fmla="*/ 60 h 87"/>
                <a:gd name="T46" fmla="*/ 76 w 87"/>
                <a:gd name="T47" fmla="*/ 29 h 87"/>
                <a:gd name="T48" fmla="*/ 87 w 87"/>
                <a:gd name="T49" fmla="*/ 17 h 87"/>
                <a:gd name="T50" fmla="*/ 70 w 87"/>
                <a:gd name="T51" fmla="*/ 0 h 87"/>
                <a:gd name="T52" fmla="*/ 59 w 87"/>
                <a:gd name="T53" fmla="*/ 12 h 87"/>
                <a:gd name="T54" fmla="*/ 76 w 87"/>
                <a:gd name="T55" fmla="*/ 29 h 87"/>
                <a:gd name="T56" fmla="*/ 66 w 87"/>
                <a:gd name="T57" fmla="*/ 51 h 87"/>
                <a:gd name="T58" fmla="*/ 62 w 87"/>
                <a:gd name="T59" fmla="*/ 51 h 87"/>
                <a:gd name="T60" fmla="*/ 35 w 87"/>
                <a:gd name="T61" fmla="*/ 25 h 87"/>
                <a:gd name="T62" fmla="*/ 36 w 87"/>
                <a:gd name="T63" fmla="*/ 18 h 87"/>
                <a:gd name="T64" fmla="*/ 18 w 87"/>
                <a:gd name="T65" fmla="*/ 0 h 87"/>
                <a:gd name="T66" fmla="*/ 18 w 87"/>
                <a:gd name="T67" fmla="*/ 0 h 87"/>
                <a:gd name="T68" fmla="*/ 19 w 87"/>
                <a:gd name="T69" fmla="*/ 5 h 87"/>
                <a:gd name="T70" fmla="*/ 25 w 87"/>
                <a:gd name="T71" fmla="*/ 15 h 87"/>
                <a:gd name="T72" fmla="*/ 15 w 87"/>
                <a:gd name="T73" fmla="*/ 25 h 87"/>
                <a:gd name="T74" fmla="*/ 4 w 87"/>
                <a:gd name="T75" fmla="*/ 16 h 87"/>
                <a:gd name="T76" fmla="*/ 1 w 87"/>
                <a:gd name="T77" fmla="*/ 13 h 87"/>
                <a:gd name="T78" fmla="*/ 0 w 87"/>
                <a:gd name="T79" fmla="*/ 18 h 87"/>
                <a:gd name="T80" fmla="*/ 18 w 87"/>
                <a:gd name="T81" fmla="*/ 36 h 87"/>
                <a:gd name="T82" fmla="*/ 23 w 87"/>
                <a:gd name="T83" fmla="*/ 36 h 87"/>
                <a:gd name="T84" fmla="*/ 50 w 87"/>
                <a:gd name="T85" fmla="*/ 62 h 87"/>
                <a:gd name="T86" fmla="*/ 49 w 87"/>
                <a:gd name="T87" fmla="*/ 69 h 87"/>
                <a:gd name="T88" fmla="*/ 67 w 87"/>
                <a:gd name="T89" fmla="*/ 87 h 87"/>
                <a:gd name="T90" fmla="*/ 67 w 87"/>
                <a:gd name="T91" fmla="*/ 87 h 87"/>
                <a:gd name="T92" fmla="*/ 66 w 87"/>
                <a:gd name="T93" fmla="*/ 82 h 87"/>
                <a:gd name="T94" fmla="*/ 60 w 87"/>
                <a:gd name="T95" fmla="*/ 73 h 87"/>
                <a:gd name="T96" fmla="*/ 70 w 87"/>
                <a:gd name="T97" fmla="*/ 62 h 87"/>
                <a:gd name="T98" fmla="*/ 80 w 87"/>
                <a:gd name="T99" fmla="*/ 71 h 87"/>
                <a:gd name="T100" fmla="*/ 84 w 87"/>
                <a:gd name="T101" fmla="*/ 74 h 87"/>
                <a:gd name="T102" fmla="*/ 84 w 87"/>
                <a:gd name="T103" fmla="*/ 69 h 87"/>
                <a:gd name="T104" fmla="*/ 66 w 87"/>
                <a:gd name="T10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" h="87">
                  <a:moveTo>
                    <a:pt x="72" y="33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29"/>
                    <a:pt x="58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6"/>
                    <a:pt x="54" y="26"/>
                    <a:pt x="53" y="27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72" y="33"/>
                    <a:pt x="72" y="33"/>
                    <a:pt x="72" y="33"/>
                  </a:cubicBezTo>
                  <a:close/>
                  <a:moveTo>
                    <a:pt x="45" y="60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7"/>
                    <a:pt x="18" y="67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5"/>
                    <a:pt x="16" y="64"/>
                    <a:pt x="17" y="63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6" y="79"/>
                    <a:pt x="26" y="79"/>
                    <a:pt x="26" y="79"/>
                  </a:cubicBezTo>
                  <a:lnTo>
                    <a:pt x="45" y="60"/>
                  </a:lnTo>
                  <a:close/>
                  <a:moveTo>
                    <a:pt x="76" y="29"/>
                  </a:moveTo>
                  <a:cubicBezTo>
                    <a:pt x="87" y="17"/>
                    <a:pt x="87" y="17"/>
                    <a:pt x="87" y="1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76" y="29"/>
                  </a:lnTo>
                  <a:close/>
                  <a:moveTo>
                    <a:pt x="66" y="51"/>
                  </a:moveTo>
                  <a:cubicBezTo>
                    <a:pt x="65" y="51"/>
                    <a:pt x="64" y="51"/>
                    <a:pt x="62" y="51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3" y="7"/>
                    <a:pt x="25" y="11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ubicBezTo>
                    <a:pt x="10" y="25"/>
                    <a:pt x="5" y="21"/>
                    <a:pt x="4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5"/>
                    <a:pt x="0" y="17"/>
                    <a:pt x="0" y="18"/>
                  </a:cubicBezTo>
                  <a:cubicBezTo>
                    <a:pt x="0" y="28"/>
                    <a:pt x="9" y="36"/>
                    <a:pt x="18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4"/>
                    <a:pt x="49" y="67"/>
                    <a:pt x="49" y="69"/>
                  </a:cubicBezTo>
                  <a:cubicBezTo>
                    <a:pt x="49" y="79"/>
                    <a:pt x="5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2" y="80"/>
                    <a:pt x="60" y="77"/>
                    <a:pt x="60" y="73"/>
                  </a:cubicBezTo>
                  <a:cubicBezTo>
                    <a:pt x="60" y="67"/>
                    <a:pt x="64" y="62"/>
                    <a:pt x="70" y="62"/>
                  </a:cubicBezTo>
                  <a:cubicBezTo>
                    <a:pt x="75" y="62"/>
                    <a:pt x="80" y="66"/>
                    <a:pt x="80" y="71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73"/>
                    <a:pt x="85" y="71"/>
                    <a:pt x="84" y="69"/>
                  </a:cubicBezTo>
                  <a:cubicBezTo>
                    <a:pt x="84" y="59"/>
                    <a:pt x="76" y="51"/>
                    <a:pt x="6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645730" y="5273487"/>
            <a:ext cx="738973" cy="687983"/>
            <a:chOff x="1197283" y="4012622"/>
            <a:chExt cx="502669" cy="468008"/>
          </a:xfrm>
        </p:grpSpPr>
        <p:sp>
          <p:nvSpPr>
            <p:cNvPr id="6" name="矩形 5"/>
            <p:cNvSpPr/>
            <p:nvPr/>
          </p:nvSpPr>
          <p:spPr>
            <a:xfrm>
              <a:off x="1231944" y="4012622"/>
              <a:ext cx="468008" cy="468008"/>
            </a:xfrm>
            <a:prstGeom prst="rect">
              <a:avLst/>
            </a:prstGeom>
            <a:solidFill>
              <a:srgbClr val="53A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pic>
          <p:nvPicPr>
            <p:cNvPr id="7" name="Picture 2" descr="\\MAGNUM\Projects\Microsoft\Cloud Power FY12\Design\ICONS_PNG\Building.png"/>
            <p:cNvPicPr>
              <a:picLocks noChangeAspect="1" noChangeArrowheads="1"/>
            </p:cNvPicPr>
            <p:nvPr/>
          </p:nvPicPr>
          <p:blipFill>
            <a:blip r:embed="rId1" cstate="screen">
              <a:biLevel thresh="50000"/>
            </a:blip>
            <a:srcRect/>
            <a:stretch>
              <a:fillRect/>
            </a:stretch>
          </p:blipFill>
          <p:spPr bwMode="auto">
            <a:xfrm>
              <a:off x="1197283" y="4012622"/>
              <a:ext cx="489073" cy="429309"/>
            </a:xfrm>
            <a:prstGeom prst="rect">
              <a:avLst/>
            </a:prstGeom>
            <a:noFill/>
          </p:spPr>
        </p:pic>
      </p:grpSp>
      <p:pic>
        <p:nvPicPr>
          <p:cNvPr id="10" name="Picture 2" descr="\\MAGNUM\Projects\Microsoft\Cloud Power FY12\Design\Icons\PNGs\Cloud_on_your_terms.png"/>
          <p:cNvPicPr>
            <a:picLocks noChangeAspect="1" noChangeArrowheads="1"/>
          </p:cNvPicPr>
          <p:nvPr/>
        </p:nvPicPr>
        <p:blipFill>
          <a:blip r:embed="rId2" cstate="screen">
            <a:lum bright="100000"/>
          </a:blip>
          <a:stretch>
            <a:fillRect/>
          </a:stretch>
        </p:blipFill>
        <p:spPr bwMode="auto">
          <a:xfrm>
            <a:off x="10707127" y="5273487"/>
            <a:ext cx="688018" cy="687983"/>
          </a:xfrm>
          <a:prstGeom prst="rect">
            <a:avLst/>
          </a:prstGeom>
          <a:solidFill>
            <a:srgbClr val="53A6AB"/>
          </a:solidFill>
          <a:ln>
            <a:noFill/>
          </a:ln>
        </p:spPr>
      </p:pic>
      <p:sp>
        <p:nvSpPr>
          <p:cNvPr id="13" name="文本框 40"/>
          <p:cNvSpPr txBox="1"/>
          <p:nvPr/>
        </p:nvSpPr>
        <p:spPr>
          <a:xfrm>
            <a:off x="1373468" y="2059771"/>
            <a:ext cx="2031269" cy="338524"/>
          </a:xfrm>
          <a:prstGeom prst="rect">
            <a:avLst/>
          </a:prstGeom>
          <a:noFill/>
        </p:spPr>
        <p:txBody>
          <a:bodyPr wrap="none" lIns="91412" tIns="45705" rIns="91412" bIns="45705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请在此处添加小标题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4" name="文本框 41"/>
          <p:cNvSpPr txBox="1"/>
          <p:nvPr/>
        </p:nvSpPr>
        <p:spPr>
          <a:xfrm>
            <a:off x="1389312" y="2417899"/>
            <a:ext cx="4087880" cy="623217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sym typeface="微软雅黑" panose="020B0503020204020204" pitchFamily="34" charset="-122"/>
              </a:rPr>
              <a:t>在此录入上述图表的描述说明，在此录入上述图表的描述说明，在此录入上述图表的描述说明。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35"/>
          <p:cNvGrpSpPr/>
          <p:nvPr/>
        </p:nvGrpSpPr>
        <p:grpSpPr>
          <a:xfrm>
            <a:off x="1406847" y="1899717"/>
            <a:ext cx="8257132" cy="2752187"/>
            <a:chOff x="751383" y="2406592"/>
            <a:chExt cx="8258605" cy="2752823"/>
          </a:xfrm>
        </p:grpSpPr>
        <p:sp>
          <p:nvSpPr>
            <p:cNvPr id="11" name="流程图: 数据 10"/>
            <p:cNvSpPr/>
            <p:nvPr/>
          </p:nvSpPr>
          <p:spPr>
            <a:xfrm>
              <a:off x="3292519" y="3465370"/>
              <a:ext cx="3176332" cy="635267"/>
            </a:xfrm>
            <a:prstGeom prst="flowChartInputOutput">
              <a:avLst/>
            </a:prstGeom>
            <a:solidFill>
              <a:srgbClr val="85C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2" name="流程图: 数据 11"/>
            <p:cNvSpPr/>
            <p:nvPr/>
          </p:nvSpPr>
          <p:spPr>
            <a:xfrm>
              <a:off x="5833656" y="2406592"/>
              <a:ext cx="3176332" cy="635267"/>
            </a:xfrm>
            <a:prstGeom prst="flowChartInputOutput">
              <a:avLst/>
            </a:prstGeom>
            <a:solidFill>
              <a:srgbClr val="85C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grpSp>
          <p:nvGrpSpPr>
            <p:cNvPr id="18" name="组合 14"/>
            <p:cNvGrpSpPr/>
            <p:nvPr/>
          </p:nvGrpSpPr>
          <p:grpSpPr>
            <a:xfrm>
              <a:off x="751383" y="4524147"/>
              <a:ext cx="3176332" cy="635266"/>
              <a:chOff x="751383" y="4374208"/>
              <a:chExt cx="3176332" cy="635266"/>
            </a:xfrm>
          </p:grpSpPr>
          <p:sp>
            <p:nvSpPr>
              <p:cNvPr id="16" name="流程图: 数据 15"/>
              <p:cNvSpPr/>
              <p:nvPr/>
            </p:nvSpPr>
            <p:spPr>
              <a:xfrm>
                <a:off x="751383" y="4374208"/>
                <a:ext cx="3176332" cy="635266"/>
              </a:xfrm>
              <a:prstGeom prst="flowChartInputOutput">
                <a:avLst/>
              </a:prstGeom>
              <a:solidFill>
                <a:srgbClr val="85CB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sp>
            <p:nvSpPr>
              <p:cNvPr id="17" name="文本框 42"/>
              <p:cNvSpPr txBox="1"/>
              <p:nvPr/>
            </p:nvSpPr>
            <p:spPr>
              <a:xfrm>
                <a:off x="1281019" y="4525307"/>
                <a:ext cx="1826467" cy="338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请在此添加关键字</a:t>
                </a:r>
                <a:endParaRPr lang="zh-CN" altLang="en-US" sz="16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  <p:grpSp>
          <p:nvGrpSpPr>
            <p:cNvPr id="22" name="组合 17"/>
            <p:cNvGrpSpPr/>
            <p:nvPr/>
          </p:nvGrpSpPr>
          <p:grpSpPr>
            <a:xfrm>
              <a:off x="3292519" y="3613726"/>
              <a:ext cx="2422164" cy="1545689"/>
              <a:chOff x="3292519" y="3463787"/>
              <a:chExt cx="2422164" cy="1545689"/>
            </a:xfrm>
          </p:grpSpPr>
          <p:sp>
            <p:nvSpPr>
              <p:cNvPr id="19" name="矩形 12"/>
              <p:cNvSpPr/>
              <p:nvPr/>
            </p:nvSpPr>
            <p:spPr>
              <a:xfrm flipH="1" flipV="1">
                <a:off x="3292519" y="3950698"/>
                <a:ext cx="635196" cy="1058778"/>
              </a:xfrm>
              <a:custGeom>
                <a:avLst/>
                <a:gdLst/>
                <a:ahLst/>
                <a:cxnLst/>
                <a:rect l="l" t="t" r="r" b="b"/>
                <a:pathLst>
                  <a:path w="432000" h="720080">
                    <a:moveTo>
                      <a:pt x="432000" y="0"/>
                    </a:moveTo>
                    <a:lnTo>
                      <a:pt x="432000" y="432000"/>
                    </a:lnTo>
                    <a:lnTo>
                      <a:pt x="432000" y="720080"/>
                    </a:lnTo>
                    <a:lnTo>
                      <a:pt x="0" y="720080"/>
                    </a:lnTo>
                    <a:lnTo>
                      <a:pt x="0" y="432000"/>
                    </a:lnTo>
                    <a:close/>
                  </a:path>
                </a:pathLst>
              </a:custGeom>
              <a:solidFill>
                <a:srgbClr val="53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sp>
            <p:nvSpPr>
              <p:cNvPr id="20" name="矩形 12"/>
              <p:cNvSpPr/>
              <p:nvPr/>
            </p:nvSpPr>
            <p:spPr>
              <a:xfrm rot="16200000" flipH="1" flipV="1">
                <a:off x="3292519" y="3953506"/>
                <a:ext cx="476397" cy="476397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sp>
            <p:nvSpPr>
              <p:cNvPr id="21" name="文本框 43"/>
              <p:cNvSpPr txBox="1"/>
              <p:nvPr/>
            </p:nvSpPr>
            <p:spPr>
              <a:xfrm>
                <a:off x="3888216" y="3463787"/>
                <a:ext cx="1826467" cy="338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请在此添加关键字</a:t>
                </a:r>
                <a:endParaRPr lang="zh-CN" altLang="en-US" sz="16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  <p:grpSp>
          <p:nvGrpSpPr>
            <p:cNvPr id="26" name="组合 21"/>
            <p:cNvGrpSpPr/>
            <p:nvPr/>
          </p:nvGrpSpPr>
          <p:grpSpPr>
            <a:xfrm>
              <a:off x="5833656" y="2549719"/>
              <a:ext cx="2422163" cy="1550918"/>
              <a:chOff x="5833656" y="2399780"/>
              <a:chExt cx="2422163" cy="1550918"/>
            </a:xfrm>
          </p:grpSpPr>
          <p:sp>
            <p:nvSpPr>
              <p:cNvPr id="23" name="矩形 12"/>
              <p:cNvSpPr/>
              <p:nvPr/>
            </p:nvSpPr>
            <p:spPr>
              <a:xfrm flipH="1" flipV="1">
                <a:off x="5833656" y="2891920"/>
                <a:ext cx="635196" cy="1058778"/>
              </a:xfrm>
              <a:custGeom>
                <a:avLst/>
                <a:gdLst/>
                <a:ahLst/>
                <a:cxnLst/>
                <a:rect l="l" t="t" r="r" b="b"/>
                <a:pathLst>
                  <a:path w="432000" h="720080">
                    <a:moveTo>
                      <a:pt x="432000" y="0"/>
                    </a:moveTo>
                    <a:lnTo>
                      <a:pt x="432000" y="432000"/>
                    </a:lnTo>
                    <a:lnTo>
                      <a:pt x="432000" y="720080"/>
                    </a:lnTo>
                    <a:lnTo>
                      <a:pt x="0" y="720080"/>
                    </a:lnTo>
                    <a:lnTo>
                      <a:pt x="0" y="432000"/>
                    </a:lnTo>
                    <a:close/>
                  </a:path>
                </a:pathLst>
              </a:custGeom>
              <a:solidFill>
                <a:srgbClr val="53A6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sp>
            <p:nvSpPr>
              <p:cNvPr id="24" name="矩形 12"/>
              <p:cNvSpPr/>
              <p:nvPr/>
            </p:nvSpPr>
            <p:spPr>
              <a:xfrm rot="16200000" flipH="1" flipV="1">
                <a:off x="5833656" y="2892830"/>
                <a:ext cx="476397" cy="476397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sp>
            <p:nvSpPr>
              <p:cNvPr id="25" name="文本框 44"/>
              <p:cNvSpPr txBox="1"/>
              <p:nvPr/>
            </p:nvSpPr>
            <p:spPr>
              <a:xfrm>
                <a:off x="6429352" y="2399780"/>
                <a:ext cx="1826467" cy="338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请在此添加关键字</a:t>
                </a:r>
                <a:endParaRPr lang="zh-CN" altLang="en-US" sz="16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</p:grpSp>
      <p:sp>
        <p:nvSpPr>
          <p:cNvPr id="31" name="文本框 46"/>
          <p:cNvSpPr txBox="1"/>
          <p:nvPr/>
        </p:nvSpPr>
        <p:spPr>
          <a:xfrm>
            <a:off x="1872836" y="4949796"/>
            <a:ext cx="2004585" cy="1167662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sym typeface="微软雅黑" panose="020B0503020204020204" pitchFamily="34" charset="-122"/>
              </a:rPr>
              <a:t>在此录入上述图表的描述说明，在此录入上述图表的描述说明，在此录入上述图表描述说明。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32" name="文本框 47"/>
          <p:cNvSpPr txBox="1"/>
          <p:nvPr/>
        </p:nvSpPr>
        <p:spPr>
          <a:xfrm>
            <a:off x="4814789" y="3853781"/>
            <a:ext cx="2004585" cy="1167662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sym typeface="微软雅黑" panose="020B0503020204020204" pitchFamily="34" charset="-122"/>
              </a:rPr>
              <a:t>在此录入上述图表的描述说明，在此录入上述图表的描述说明，在此录入上述图表描述说明。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33" name="文本框 48"/>
          <p:cNvSpPr txBox="1"/>
          <p:nvPr/>
        </p:nvSpPr>
        <p:spPr>
          <a:xfrm>
            <a:off x="7437525" y="2757133"/>
            <a:ext cx="2004585" cy="1167662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sym typeface="微软雅黑" panose="020B0503020204020204" pitchFamily="34" charset="-122"/>
              </a:rPr>
              <a:t>在此录入上述图表的描述说明，在此录入上述图表的描述说明，在此录入上述图表描述说明。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34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ṩľiḑe"/>
          <p:cNvSpPr/>
          <p:nvPr/>
        </p:nvSpPr>
        <p:spPr>
          <a:xfrm>
            <a:off x="8507704" y="2404188"/>
            <a:ext cx="1303952" cy="1303952"/>
          </a:xfrm>
          <a:prstGeom prst="ellipse">
            <a:avLst/>
          </a:prstGeom>
          <a:solidFill>
            <a:srgbClr val="85CBBF"/>
          </a:solidFill>
          <a:ln w="1905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" name="íş1íḍe"/>
          <p:cNvSpPr/>
          <p:nvPr/>
        </p:nvSpPr>
        <p:spPr>
          <a:xfrm>
            <a:off x="2380339" y="2404188"/>
            <a:ext cx="1303952" cy="1303952"/>
          </a:xfrm>
          <a:prstGeom prst="ellipse">
            <a:avLst/>
          </a:prstGeom>
          <a:solidFill>
            <a:srgbClr val="85CBBF"/>
          </a:solidFill>
          <a:ln w="1905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4" name="椭圆 2"/>
          <p:cNvSpPr/>
          <p:nvPr/>
        </p:nvSpPr>
        <p:spPr>
          <a:xfrm>
            <a:off x="2834982" y="2891822"/>
            <a:ext cx="398745" cy="328681"/>
          </a:xfrm>
          <a:custGeom>
            <a:avLst/>
            <a:gdLst>
              <a:gd name="connsiteX0" fmla="*/ 128711 w 604816"/>
              <a:gd name="connsiteY0" fmla="*/ 481750 h 498545"/>
              <a:gd name="connsiteX1" fmla="*/ 468554 w 604816"/>
              <a:gd name="connsiteY1" fmla="*/ 481750 h 498545"/>
              <a:gd name="connsiteX2" fmla="*/ 468554 w 604816"/>
              <a:gd name="connsiteY2" fmla="*/ 498545 h 498545"/>
              <a:gd name="connsiteX3" fmla="*/ 128711 w 604816"/>
              <a:gd name="connsiteY3" fmla="*/ 498545 h 498545"/>
              <a:gd name="connsiteX4" fmla="*/ 253789 w 604816"/>
              <a:gd name="connsiteY4" fmla="*/ 89105 h 498545"/>
              <a:gd name="connsiteX5" fmla="*/ 264133 w 604816"/>
              <a:gd name="connsiteY5" fmla="*/ 96718 h 498545"/>
              <a:gd name="connsiteX6" fmla="*/ 294900 w 604816"/>
              <a:gd name="connsiteY6" fmla="*/ 237241 h 498545"/>
              <a:gd name="connsiteX7" fmla="*/ 324960 w 604816"/>
              <a:gd name="connsiteY7" fmla="*/ 158859 h 498545"/>
              <a:gd name="connsiteX8" fmla="*/ 345649 w 604816"/>
              <a:gd name="connsiteY8" fmla="*/ 158859 h 498545"/>
              <a:gd name="connsiteX9" fmla="*/ 373764 w 604816"/>
              <a:gd name="connsiteY9" fmla="*/ 246244 h 498545"/>
              <a:gd name="connsiteX10" fmla="*/ 390916 w 604816"/>
              <a:gd name="connsiteY10" fmla="*/ 214468 h 498545"/>
              <a:gd name="connsiteX11" fmla="*/ 410366 w 604816"/>
              <a:gd name="connsiteY11" fmla="*/ 217116 h 498545"/>
              <a:gd name="connsiteX12" fmla="*/ 424512 w 604816"/>
              <a:gd name="connsiteY12" fmla="*/ 254365 h 498545"/>
              <a:gd name="connsiteX13" fmla="*/ 426811 w 604816"/>
              <a:gd name="connsiteY13" fmla="*/ 264957 h 498545"/>
              <a:gd name="connsiteX14" fmla="*/ 434238 w 604816"/>
              <a:gd name="connsiteY14" fmla="*/ 263721 h 498545"/>
              <a:gd name="connsiteX15" fmla="*/ 521235 w 604816"/>
              <a:gd name="connsiteY15" fmla="*/ 263721 h 498545"/>
              <a:gd name="connsiteX16" fmla="*/ 521235 w 604816"/>
              <a:gd name="connsiteY16" fmla="*/ 285082 h 498545"/>
              <a:gd name="connsiteX17" fmla="*/ 420622 w 604816"/>
              <a:gd name="connsiteY17" fmla="*/ 285082 h 498545"/>
              <a:gd name="connsiteX18" fmla="*/ 410189 w 604816"/>
              <a:gd name="connsiteY18" fmla="*/ 277315 h 498545"/>
              <a:gd name="connsiteX19" fmla="*/ 398342 w 604816"/>
              <a:gd name="connsiteY19" fmla="*/ 245715 h 498545"/>
              <a:gd name="connsiteX20" fmla="*/ 380483 w 604816"/>
              <a:gd name="connsiteY20" fmla="*/ 278903 h 498545"/>
              <a:gd name="connsiteX21" fmla="*/ 360856 w 604816"/>
              <a:gd name="connsiteY21" fmla="*/ 276255 h 498545"/>
              <a:gd name="connsiteX22" fmla="*/ 334332 w 604816"/>
              <a:gd name="connsiteY22" fmla="*/ 193989 h 498545"/>
              <a:gd name="connsiteX23" fmla="*/ 302504 w 604816"/>
              <a:gd name="connsiteY23" fmla="*/ 277315 h 498545"/>
              <a:gd name="connsiteX24" fmla="*/ 281815 w 604816"/>
              <a:gd name="connsiteY24" fmla="*/ 277315 h 498545"/>
              <a:gd name="connsiteX25" fmla="*/ 252816 w 604816"/>
              <a:gd name="connsiteY25" fmla="*/ 145442 h 498545"/>
              <a:gd name="connsiteX26" fmla="*/ 218866 w 604816"/>
              <a:gd name="connsiteY26" fmla="*/ 275549 h 498545"/>
              <a:gd name="connsiteX27" fmla="*/ 199239 w 604816"/>
              <a:gd name="connsiteY27" fmla="*/ 278197 h 498545"/>
              <a:gd name="connsiteX28" fmla="*/ 175898 w 604816"/>
              <a:gd name="connsiteY28" fmla="*/ 230356 h 498545"/>
              <a:gd name="connsiteX29" fmla="*/ 157685 w 604816"/>
              <a:gd name="connsiteY29" fmla="*/ 277315 h 498545"/>
              <a:gd name="connsiteX30" fmla="*/ 147252 w 604816"/>
              <a:gd name="connsiteY30" fmla="*/ 285082 h 498545"/>
              <a:gd name="connsiteX31" fmla="*/ 107997 w 604816"/>
              <a:gd name="connsiteY31" fmla="*/ 285082 h 498545"/>
              <a:gd name="connsiteX32" fmla="*/ 107997 w 604816"/>
              <a:gd name="connsiteY32" fmla="*/ 263721 h 498545"/>
              <a:gd name="connsiteX33" fmla="*/ 139649 w 604816"/>
              <a:gd name="connsiteY33" fmla="*/ 263721 h 498545"/>
              <a:gd name="connsiteX34" fmla="*/ 142832 w 604816"/>
              <a:gd name="connsiteY34" fmla="*/ 256307 h 498545"/>
              <a:gd name="connsiteX35" fmla="*/ 164404 w 604816"/>
              <a:gd name="connsiteY35" fmla="*/ 200874 h 498545"/>
              <a:gd name="connsiteX36" fmla="*/ 184032 w 604816"/>
              <a:gd name="connsiteY36" fmla="*/ 198226 h 498545"/>
              <a:gd name="connsiteX37" fmla="*/ 205427 w 604816"/>
              <a:gd name="connsiteY37" fmla="*/ 242007 h 498545"/>
              <a:gd name="connsiteX38" fmla="*/ 243445 w 604816"/>
              <a:gd name="connsiteY38" fmla="*/ 96718 h 498545"/>
              <a:gd name="connsiteX39" fmla="*/ 253789 w 604816"/>
              <a:gd name="connsiteY39" fmla="*/ 89105 h 498545"/>
              <a:gd name="connsiteX40" fmla="*/ 61348 w 604816"/>
              <a:gd name="connsiteY40" fmla="*/ 61252 h 498545"/>
              <a:gd name="connsiteX41" fmla="*/ 61348 w 604816"/>
              <a:gd name="connsiteY41" fmla="*/ 336971 h 498545"/>
              <a:gd name="connsiteX42" fmla="*/ 543468 w 604816"/>
              <a:gd name="connsiteY42" fmla="*/ 336971 h 498545"/>
              <a:gd name="connsiteX43" fmla="*/ 543468 w 604816"/>
              <a:gd name="connsiteY43" fmla="*/ 61252 h 498545"/>
              <a:gd name="connsiteX44" fmla="*/ 0 w 604816"/>
              <a:gd name="connsiteY44" fmla="*/ 0 h 498545"/>
              <a:gd name="connsiteX45" fmla="*/ 604816 w 604816"/>
              <a:gd name="connsiteY45" fmla="*/ 0 h 498545"/>
              <a:gd name="connsiteX46" fmla="*/ 604816 w 604816"/>
              <a:gd name="connsiteY46" fmla="*/ 398223 h 498545"/>
              <a:gd name="connsiteX47" fmla="*/ 380463 w 604816"/>
              <a:gd name="connsiteY47" fmla="*/ 398223 h 498545"/>
              <a:gd name="connsiteX48" fmla="*/ 380463 w 604816"/>
              <a:gd name="connsiteY48" fmla="*/ 480127 h 498545"/>
              <a:gd name="connsiteX49" fmla="*/ 216751 w 604816"/>
              <a:gd name="connsiteY49" fmla="*/ 480127 h 498545"/>
              <a:gd name="connsiteX50" fmla="*/ 216751 w 604816"/>
              <a:gd name="connsiteY50" fmla="*/ 398223 h 498545"/>
              <a:gd name="connsiteX51" fmla="*/ 0 w 604816"/>
              <a:gd name="connsiteY51" fmla="*/ 398223 h 49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4816" h="498545">
                <a:moveTo>
                  <a:pt x="128711" y="481750"/>
                </a:moveTo>
                <a:lnTo>
                  <a:pt x="468554" y="481750"/>
                </a:lnTo>
                <a:lnTo>
                  <a:pt x="468554" y="498545"/>
                </a:lnTo>
                <a:lnTo>
                  <a:pt x="128711" y="498545"/>
                </a:lnTo>
                <a:close/>
                <a:moveTo>
                  <a:pt x="253789" y="89105"/>
                </a:moveTo>
                <a:cubicBezTo>
                  <a:pt x="258342" y="89038"/>
                  <a:pt x="262895" y="91510"/>
                  <a:pt x="264133" y="96718"/>
                </a:cubicBezTo>
                <a:cubicBezTo>
                  <a:pt x="274389" y="143500"/>
                  <a:pt x="284644" y="190459"/>
                  <a:pt x="294900" y="237241"/>
                </a:cubicBezTo>
                <a:cubicBezTo>
                  <a:pt x="304802" y="211113"/>
                  <a:pt x="314881" y="184986"/>
                  <a:pt x="324960" y="158859"/>
                </a:cubicBezTo>
                <a:cubicBezTo>
                  <a:pt x="328674" y="149149"/>
                  <a:pt x="342112" y="148266"/>
                  <a:pt x="345649" y="158859"/>
                </a:cubicBezTo>
                <a:cubicBezTo>
                  <a:pt x="355020" y="187987"/>
                  <a:pt x="364392" y="217116"/>
                  <a:pt x="373764" y="246244"/>
                </a:cubicBezTo>
                <a:cubicBezTo>
                  <a:pt x="379422" y="235652"/>
                  <a:pt x="385080" y="225060"/>
                  <a:pt x="390916" y="214468"/>
                </a:cubicBezTo>
                <a:cubicBezTo>
                  <a:pt x="395690" y="205641"/>
                  <a:pt x="407360" y="208995"/>
                  <a:pt x="410366" y="217116"/>
                </a:cubicBezTo>
                <a:cubicBezTo>
                  <a:pt x="415141" y="229473"/>
                  <a:pt x="419738" y="242007"/>
                  <a:pt x="424512" y="254365"/>
                </a:cubicBezTo>
                <a:cubicBezTo>
                  <a:pt x="426457" y="259661"/>
                  <a:pt x="426988" y="263015"/>
                  <a:pt x="426811" y="264957"/>
                </a:cubicBezTo>
                <a:cubicBezTo>
                  <a:pt x="428226" y="264251"/>
                  <a:pt x="430347" y="263721"/>
                  <a:pt x="434238" y="263721"/>
                </a:cubicBezTo>
                <a:lnTo>
                  <a:pt x="521235" y="263721"/>
                </a:lnTo>
                <a:cubicBezTo>
                  <a:pt x="535027" y="263721"/>
                  <a:pt x="535027" y="285082"/>
                  <a:pt x="521235" y="285082"/>
                </a:cubicBezTo>
                <a:lnTo>
                  <a:pt x="420622" y="285082"/>
                </a:lnTo>
                <a:cubicBezTo>
                  <a:pt x="415494" y="285082"/>
                  <a:pt x="411958" y="281728"/>
                  <a:pt x="410189" y="277315"/>
                </a:cubicBezTo>
                <a:cubicBezTo>
                  <a:pt x="406299" y="266722"/>
                  <a:pt x="402232" y="256307"/>
                  <a:pt x="398342" y="245715"/>
                </a:cubicBezTo>
                <a:cubicBezTo>
                  <a:pt x="392507" y="256836"/>
                  <a:pt x="386495" y="267782"/>
                  <a:pt x="380483" y="278903"/>
                </a:cubicBezTo>
                <a:cubicBezTo>
                  <a:pt x="375886" y="287377"/>
                  <a:pt x="363685" y="284729"/>
                  <a:pt x="360856" y="276255"/>
                </a:cubicBezTo>
                <a:cubicBezTo>
                  <a:pt x="352014" y="248892"/>
                  <a:pt x="343173" y="221353"/>
                  <a:pt x="334332" y="193989"/>
                </a:cubicBezTo>
                <a:cubicBezTo>
                  <a:pt x="323723" y="221706"/>
                  <a:pt x="313113" y="249422"/>
                  <a:pt x="302504" y="277315"/>
                </a:cubicBezTo>
                <a:cubicBezTo>
                  <a:pt x="298967" y="286318"/>
                  <a:pt x="284291" y="288613"/>
                  <a:pt x="281815" y="277315"/>
                </a:cubicBezTo>
                <a:cubicBezTo>
                  <a:pt x="272090" y="233357"/>
                  <a:pt x="262541" y="189399"/>
                  <a:pt x="252816" y="145442"/>
                </a:cubicBezTo>
                <a:cubicBezTo>
                  <a:pt x="241499" y="188870"/>
                  <a:pt x="230183" y="232298"/>
                  <a:pt x="218866" y="275549"/>
                </a:cubicBezTo>
                <a:cubicBezTo>
                  <a:pt x="216744" y="284200"/>
                  <a:pt x="203482" y="286671"/>
                  <a:pt x="199239" y="278197"/>
                </a:cubicBezTo>
                <a:cubicBezTo>
                  <a:pt x="191458" y="262132"/>
                  <a:pt x="183678" y="246244"/>
                  <a:pt x="175898" y="230356"/>
                </a:cubicBezTo>
                <a:cubicBezTo>
                  <a:pt x="169886" y="245891"/>
                  <a:pt x="163697" y="261603"/>
                  <a:pt x="157685" y="277315"/>
                </a:cubicBezTo>
                <a:cubicBezTo>
                  <a:pt x="155917" y="281728"/>
                  <a:pt x="152380" y="285082"/>
                  <a:pt x="147252" y="285082"/>
                </a:cubicBezTo>
                <a:lnTo>
                  <a:pt x="107997" y="285082"/>
                </a:lnTo>
                <a:cubicBezTo>
                  <a:pt x="94205" y="285082"/>
                  <a:pt x="94205" y="263721"/>
                  <a:pt x="107997" y="263721"/>
                </a:cubicBezTo>
                <a:lnTo>
                  <a:pt x="139649" y="263721"/>
                </a:lnTo>
                <a:cubicBezTo>
                  <a:pt x="140356" y="262132"/>
                  <a:pt x="141417" y="260014"/>
                  <a:pt x="142832" y="256307"/>
                </a:cubicBezTo>
                <a:cubicBezTo>
                  <a:pt x="150081" y="237770"/>
                  <a:pt x="157331" y="219234"/>
                  <a:pt x="164404" y="200874"/>
                </a:cubicBezTo>
                <a:cubicBezTo>
                  <a:pt x="167410" y="193107"/>
                  <a:pt x="179611" y="189046"/>
                  <a:pt x="184032" y="198226"/>
                </a:cubicBezTo>
                <a:cubicBezTo>
                  <a:pt x="191281" y="212879"/>
                  <a:pt x="198354" y="227531"/>
                  <a:pt x="205427" y="242007"/>
                </a:cubicBezTo>
                <a:cubicBezTo>
                  <a:pt x="218159" y="193636"/>
                  <a:pt x="230713" y="145265"/>
                  <a:pt x="243445" y="96718"/>
                </a:cubicBezTo>
                <a:cubicBezTo>
                  <a:pt x="244682" y="91775"/>
                  <a:pt x="249236" y="89171"/>
                  <a:pt x="253789" y="89105"/>
                </a:cubicBezTo>
                <a:close/>
                <a:moveTo>
                  <a:pt x="61348" y="61252"/>
                </a:moveTo>
                <a:lnTo>
                  <a:pt x="61348" y="336971"/>
                </a:lnTo>
                <a:lnTo>
                  <a:pt x="543468" y="336971"/>
                </a:lnTo>
                <a:lnTo>
                  <a:pt x="543468" y="61252"/>
                </a:lnTo>
                <a:close/>
                <a:moveTo>
                  <a:pt x="0" y="0"/>
                </a:moveTo>
                <a:lnTo>
                  <a:pt x="604816" y="0"/>
                </a:lnTo>
                <a:lnTo>
                  <a:pt x="604816" y="398223"/>
                </a:lnTo>
                <a:lnTo>
                  <a:pt x="380463" y="398223"/>
                </a:lnTo>
                <a:lnTo>
                  <a:pt x="380463" y="480127"/>
                </a:lnTo>
                <a:lnTo>
                  <a:pt x="216751" y="480127"/>
                </a:lnTo>
                <a:lnTo>
                  <a:pt x="216751" y="398223"/>
                </a:lnTo>
                <a:lnTo>
                  <a:pt x="0" y="398223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5" name="椭圆 46"/>
          <p:cNvSpPr/>
          <p:nvPr/>
        </p:nvSpPr>
        <p:spPr>
          <a:xfrm>
            <a:off x="8958268" y="2857170"/>
            <a:ext cx="398745" cy="397986"/>
          </a:xfrm>
          <a:custGeom>
            <a:avLst/>
            <a:gdLst>
              <a:gd name="T0" fmla="*/ 284 w 421"/>
              <a:gd name="T1" fmla="*/ 61 h 421"/>
              <a:gd name="T2" fmla="*/ 61 w 421"/>
              <a:gd name="T3" fmla="*/ 61 h 421"/>
              <a:gd name="T4" fmla="*/ 61 w 421"/>
              <a:gd name="T5" fmla="*/ 284 h 421"/>
              <a:gd name="T6" fmla="*/ 263 w 421"/>
              <a:gd name="T7" fmla="*/ 302 h 421"/>
              <a:gd name="T8" fmla="*/ 272 w 421"/>
              <a:gd name="T9" fmla="*/ 319 h 421"/>
              <a:gd name="T10" fmla="*/ 361 w 421"/>
              <a:gd name="T11" fmla="*/ 408 h 421"/>
              <a:gd name="T12" fmla="*/ 408 w 421"/>
              <a:gd name="T13" fmla="*/ 408 h 421"/>
              <a:gd name="T14" fmla="*/ 408 w 421"/>
              <a:gd name="T15" fmla="*/ 361 h 421"/>
              <a:gd name="T16" fmla="*/ 319 w 421"/>
              <a:gd name="T17" fmla="*/ 272 h 421"/>
              <a:gd name="T18" fmla="*/ 302 w 421"/>
              <a:gd name="T19" fmla="*/ 263 h 421"/>
              <a:gd name="T20" fmla="*/ 284 w 421"/>
              <a:gd name="T21" fmla="*/ 61 h 421"/>
              <a:gd name="T22" fmla="*/ 256 w 421"/>
              <a:gd name="T23" fmla="*/ 256 h 421"/>
              <a:gd name="T24" fmla="*/ 89 w 421"/>
              <a:gd name="T25" fmla="*/ 256 h 421"/>
              <a:gd name="T26" fmla="*/ 89 w 421"/>
              <a:gd name="T27" fmla="*/ 89 h 421"/>
              <a:gd name="T28" fmla="*/ 256 w 421"/>
              <a:gd name="T29" fmla="*/ 89 h 421"/>
              <a:gd name="T30" fmla="*/ 256 w 421"/>
              <a:gd name="T31" fmla="*/ 256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1" h="421">
                <a:moveTo>
                  <a:pt x="284" y="61"/>
                </a:moveTo>
                <a:cubicBezTo>
                  <a:pt x="223" y="0"/>
                  <a:pt x="123" y="0"/>
                  <a:pt x="61" y="61"/>
                </a:cubicBezTo>
                <a:cubicBezTo>
                  <a:pt x="0" y="123"/>
                  <a:pt x="0" y="223"/>
                  <a:pt x="61" y="284"/>
                </a:cubicBezTo>
                <a:cubicBezTo>
                  <a:pt x="116" y="339"/>
                  <a:pt x="201" y="345"/>
                  <a:pt x="263" y="302"/>
                </a:cubicBezTo>
                <a:cubicBezTo>
                  <a:pt x="264" y="308"/>
                  <a:pt x="267" y="314"/>
                  <a:pt x="272" y="319"/>
                </a:cubicBezTo>
                <a:lnTo>
                  <a:pt x="361" y="408"/>
                </a:lnTo>
                <a:cubicBezTo>
                  <a:pt x="374" y="421"/>
                  <a:pt x="395" y="421"/>
                  <a:pt x="408" y="408"/>
                </a:cubicBezTo>
                <a:cubicBezTo>
                  <a:pt x="421" y="395"/>
                  <a:pt x="421" y="374"/>
                  <a:pt x="408" y="361"/>
                </a:cubicBezTo>
                <a:lnTo>
                  <a:pt x="319" y="272"/>
                </a:lnTo>
                <a:cubicBezTo>
                  <a:pt x="314" y="267"/>
                  <a:pt x="308" y="264"/>
                  <a:pt x="302" y="263"/>
                </a:cubicBezTo>
                <a:cubicBezTo>
                  <a:pt x="345" y="201"/>
                  <a:pt x="339" y="116"/>
                  <a:pt x="284" y="61"/>
                </a:cubicBezTo>
                <a:close/>
                <a:moveTo>
                  <a:pt x="256" y="256"/>
                </a:moveTo>
                <a:cubicBezTo>
                  <a:pt x="210" y="302"/>
                  <a:pt x="135" y="302"/>
                  <a:pt x="89" y="256"/>
                </a:cubicBezTo>
                <a:cubicBezTo>
                  <a:pt x="44" y="210"/>
                  <a:pt x="44" y="135"/>
                  <a:pt x="89" y="89"/>
                </a:cubicBezTo>
                <a:cubicBezTo>
                  <a:pt x="135" y="44"/>
                  <a:pt x="210" y="44"/>
                  <a:pt x="256" y="89"/>
                </a:cubicBezTo>
                <a:cubicBezTo>
                  <a:pt x="302" y="135"/>
                  <a:pt x="302" y="210"/>
                  <a:pt x="256" y="256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2" name="ïslíḓé"/>
          <p:cNvSpPr/>
          <p:nvPr/>
        </p:nvSpPr>
        <p:spPr>
          <a:xfrm>
            <a:off x="5035642" y="1995807"/>
            <a:ext cx="2120715" cy="2120713"/>
          </a:xfrm>
          <a:prstGeom prst="ellipse">
            <a:avLst/>
          </a:prstGeom>
          <a:solidFill>
            <a:srgbClr val="53A6AB"/>
          </a:solidFill>
          <a:ln w="19050" cap="flat" cmpd="sng" algn="ctr">
            <a:noFill/>
            <a:prstDash val="solid"/>
            <a:miter lim="800000"/>
          </a:ln>
          <a:effectLst>
            <a:outerShdw blurRad="698500" dist="190500" dir="8100000" algn="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3" name="椭圆 36"/>
          <p:cNvSpPr/>
          <p:nvPr/>
        </p:nvSpPr>
        <p:spPr>
          <a:xfrm>
            <a:off x="5613767" y="2574604"/>
            <a:ext cx="964462" cy="963120"/>
          </a:xfrm>
          <a:custGeom>
            <a:avLst/>
            <a:gdLst>
              <a:gd name="T0" fmla="*/ 5498 w 5622"/>
              <a:gd name="T1" fmla="*/ 2392 h 5622"/>
              <a:gd name="T2" fmla="*/ 5153 w 5622"/>
              <a:gd name="T3" fmla="*/ 2392 h 5622"/>
              <a:gd name="T4" fmla="*/ 4747 w 5622"/>
              <a:gd name="T5" fmla="*/ 1441 h 5622"/>
              <a:gd name="T6" fmla="*/ 4986 w 5622"/>
              <a:gd name="T7" fmla="*/ 1202 h 5622"/>
              <a:gd name="T8" fmla="*/ 5022 w 5622"/>
              <a:gd name="T9" fmla="*/ 1114 h 5622"/>
              <a:gd name="T10" fmla="*/ 4986 w 5622"/>
              <a:gd name="T11" fmla="*/ 1026 h 5622"/>
              <a:gd name="T12" fmla="*/ 4569 w 5622"/>
              <a:gd name="T13" fmla="*/ 609 h 5622"/>
              <a:gd name="T14" fmla="*/ 4393 w 5622"/>
              <a:gd name="T15" fmla="*/ 609 h 5622"/>
              <a:gd name="T16" fmla="*/ 4147 w 5622"/>
              <a:gd name="T17" fmla="*/ 855 h 5622"/>
              <a:gd name="T18" fmla="*/ 3215 w 5622"/>
              <a:gd name="T19" fmla="*/ 474 h 5622"/>
              <a:gd name="T20" fmla="*/ 3215 w 5622"/>
              <a:gd name="T21" fmla="*/ 124 h 5622"/>
              <a:gd name="T22" fmla="*/ 3090 w 5622"/>
              <a:gd name="T23" fmla="*/ 0 h 5622"/>
              <a:gd name="T24" fmla="*/ 2500 w 5622"/>
              <a:gd name="T25" fmla="*/ 0 h 5622"/>
              <a:gd name="T26" fmla="*/ 2376 w 5622"/>
              <a:gd name="T27" fmla="*/ 124 h 5622"/>
              <a:gd name="T28" fmla="*/ 2376 w 5622"/>
              <a:gd name="T29" fmla="*/ 474 h 5622"/>
              <a:gd name="T30" fmla="*/ 1437 w 5622"/>
              <a:gd name="T31" fmla="*/ 860 h 5622"/>
              <a:gd name="T32" fmla="*/ 1197 w 5622"/>
              <a:gd name="T33" fmla="*/ 620 h 5622"/>
              <a:gd name="T34" fmla="*/ 1022 w 5622"/>
              <a:gd name="T35" fmla="*/ 620 h 5622"/>
              <a:gd name="T36" fmla="*/ 604 w 5622"/>
              <a:gd name="T37" fmla="*/ 1037 h 5622"/>
              <a:gd name="T38" fmla="*/ 568 w 5622"/>
              <a:gd name="T39" fmla="*/ 1125 h 5622"/>
              <a:gd name="T40" fmla="*/ 604 w 5622"/>
              <a:gd name="T41" fmla="*/ 1213 h 5622"/>
              <a:gd name="T42" fmla="*/ 839 w 5622"/>
              <a:gd name="T43" fmla="*/ 1448 h 5622"/>
              <a:gd name="T44" fmla="*/ 437 w 5622"/>
              <a:gd name="T45" fmla="*/ 2392 h 5622"/>
              <a:gd name="T46" fmla="*/ 124 w 5622"/>
              <a:gd name="T47" fmla="*/ 2392 h 5622"/>
              <a:gd name="T48" fmla="*/ 0 w 5622"/>
              <a:gd name="T49" fmla="*/ 2516 h 5622"/>
              <a:gd name="T50" fmla="*/ 0 w 5622"/>
              <a:gd name="T51" fmla="*/ 3106 h 5622"/>
              <a:gd name="T52" fmla="*/ 124 w 5622"/>
              <a:gd name="T53" fmla="*/ 3230 h 5622"/>
              <a:gd name="T54" fmla="*/ 427 w 5622"/>
              <a:gd name="T55" fmla="*/ 3230 h 5622"/>
              <a:gd name="T56" fmla="*/ 814 w 5622"/>
              <a:gd name="T57" fmla="*/ 4189 h 5622"/>
              <a:gd name="T58" fmla="*/ 593 w 5622"/>
              <a:gd name="T59" fmla="*/ 4409 h 5622"/>
              <a:gd name="T60" fmla="*/ 593 w 5622"/>
              <a:gd name="T61" fmla="*/ 4584 h 5622"/>
              <a:gd name="T62" fmla="*/ 1011 w 5622"/>
              <a:gd name="T63" fmla="*/ 5002 h 5622"/>
              <a:gd name="T64" fmla="*/ 1099 w 5622"/>
              <a:gd name="T65" fmla="*/ 5038 h 5622"/>
              <a:gd name="T66" fmla="*/ 1186 w 5622"/>
              <a:gd name="T67" fmla="*/ 5002 h 5622"/>
              <a:gd name="T68" fmla="*/ 1400 w 5622"/>
              <a:gd name="T69" fmla="*/ 4789 h 5622"/>
              <a:gd name="T70" fmla="*/ 2376 w 5622"/>
              <a:gd name="T71" fmla="*/ 5200 h 5622"/>
              <a:gd name="T72" fmla="*/ 2376 w 5622"/>
              <a:gd name="T73" fmla="*/ 5498 h 5622"/>
              <a:gd name="T74" fmla="*/ 2500 w 5622"/>
              <a:gd name="T75" fmla="*/ 5622 h 5622"/>
              <a:gd name="T76" fmla="*/ 3090 w 5622"/>
              <a:gd name="T77" fmla="*/ 5622 h 5622"/>
              <a:gd name="T78" fmla="*/ 3215 w 5622"/>
              <a:gd name="T79" fmla="*/ 5498 h 5622"/>
              <a:gd name="T80" fmla="*/ 3215 w 5622"/>
              <a:gd name="T81" fmla="*/ 5200 h 5622"/>
              <a:gd name="T82" fmla="*/ 4184 w 5622"/>
              <a:gd name="T83" fmla="*/ 4793 h 5622"/>
              <a:gd name="T84" fmla="*/ 4404 w 5622"/>
              <a:gd name="T85" fmla="*/ 5013 h 5622"/>
              <a:gd name="T86" fmla="*/ 4580 w 5622"/>
              <a:gd name="T87" fmla="*/ 5013 h 5622"/>
              <a:gd name="T88" fmla="*/ 4997 w 5622"/>
              <a:gd name="T89" fmla="*/ 4595 h 5622"/>
              <a:gd name="T90" fmla="*/ 4997 w 5622"/>
              <a:gd name="T91" fmla="*/ 4420 h 5622"/>
              <a:gd name="T92" fmla="*/ 4773 w 5622"/>
              <a:gd name="T93" fmla="*/ 4195 h 5622"/>
              <a:gd name="T94" fmla="*/ 5164 w 5622"/>
              <a:gd name="T95" fmla="*/ 3230 h 5622"/>
              <a:gd name="T96" fmla="*/ 5498 w 5622"/>
              <a:gd name="T97" fmla="*/ 3230 h 5622"/>
              <a:gd name="T98" fmla="*/ 5622 w 5622"/>
              <a:gd name="T99" fmla="*/ 3106 h 5622"/>
              <a:gd name="T100" fmla="*/ 5622 w 5622"/>
              <a:gd name="T101" fmla="*/ 2516 h 5622"/>
              <a:gd name="T102" fmla="*/ 5498 w 5622"/>
              <a:gd name="T103" fmla="*/ 2392 h 5622"/>
              <a:gd name="T104" fmla="*/ 2811 w 5622"/>
              <a:gd name="T105" fmla="*/ 4121 h 5622"/>
              <a:gd name="T106" fmla="*/ 1501 w 5622"/>
              <a:gd name="T107" fmla="*/ 2811 h 5622"/>
              <a:gd name="T108" fmla="*/ 2811 w 5622"/>
              <a:gd name="T109" fmla="*/ 1501 h 5622"/>
              <a:gd name="T110" fmla="*/ 4121 w 5622"/>
              <a:gd name="T111" fmla="*/ 2811 h 5622"/>
              <a:gd name="T112" fmla="*/ 2811 w 5622"/>
              <a:gd name="T113" fmla="*/ 4121 h 5622"/>
              <a:gd name="T114" fmla="*/ 3308 w 5622"/>
              <a:gd name="T115" fmla="*/ 2811 h 5622"/>
              <a:gd name="T116" fmla="*/ 2811 w 5622"/>
              <a:gd name="T117" fmla="*/ 3308 h 5622"/>
              <a:gd name="T118" fmla="*/ 2314 w 5622"/>
              <a:gd name="T119" fmla="*/ 2811 h 5622"/>
              <a:gd name="T120" fmla="*/ 2811 w 5622"/>
              <a:gd name="T121" fmla="*/ 2314 h 5622"/>
              <a:gd name="T122" fmla="*/ 3308 w 5622"/>
              <a:gd name="T123" fmla="*/ 2811 h 5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22" h="5622">
                <a:moveTo>
                  <a:pt x="5498" y="2392"/>
                </a:moveTo>
                <a:lnTo>
                  <a:pt x="5153" y="2392"/>
                </a:lnTo>
                <a:cubicBezTo>
                  <a:pt x="5089" y="2049"/>
                  <a:pt x="4950" y="1724"/>
                  <a:pt x="4747" y="1441"/>
                </a:cubicBezTo>
                <a:lnTo>
                  <a:pt x="4986" y="1202"/>
                </a:lnTo>
                <a:cubicBezTo>
                  <a:pt x="5009" y="1179"/>
                  <a:pt x="5022" y="1147"/>
                  <a:pt x="5022" y="1114"/>
                </a:cubicBezTo>
                <a:cubicBezTo>
                  <a:pt x="5022" y="1081"/>
                  <a:pt x="5009" y="1050"/>
                  <a:pt x="4986" y="1026"/>
                </a:cubicBezTo>
                <a:lnTo>
                  <a:pt x="4569" y="609"/>
                </a:lnTo>
                <a:cubicBezTo>
                  <a:pt x="4520" y="561"/>
                  <a:pt x="4442" y="561"/>
                  <a:pt x="4393" y="609"/>
                </a:cubicBezTo>
                <a:lnTo>
                  <a:pt x="4147" y="855"/>
                </a:lnTo>
                <a:cubicBezTo>
                  <a:pt x="3866" y="663"/>
                  <a:pt x="3548" y="533"/>
                  <a:pt x="3215" y="474"/>
                </a:cubicBezTo>
                <a:lnTo>
                  <a:pt x="3215" y="124"/>
                </a:lnTo>
                <a:cubicBezTo>
                  <a:pt x="3215" y="56"/>
                  <a:pt x="3159" y="0"/>
                  <a:pt x="3090" y="0"/>
                </a:cubicBezTo>
                <a:lnTo>
                  <a:pt x="2500" y="0"/>
                </a:lnTo>
                <a:cubicBezTo>
                  <a:pt x="2432" y="0"/>
                  <a:pt x="2376" y="56"/>
                  <a:pt x="2376" y="124"/>
                </a:cubicBezTo>
                <a:lnTo>
                  <a:pt x="2376" y="474"/>
                </a:lnTo>
                <a:cubicBezTo>
                  <a:pt x="2040" y="534"/>
                  <a:pt x="1719" y="665"/>
                  <a:pt x="1437" y="860"/>
                </a:cubicBezTo>
                <a:lnTo>
                  <a:pt x="1197" y="620"/>
                </a:lnTo>
                <a:cubicBezTo>
                  <a:pt x="1149" y="572"/>
                  <a:pt x="1070" y="572"/>
                  <a:pt x="1022" y="620"/>
                </a:cubicBezTo>
                <a:lnTo>
                  <a:pt x="604" y="1037"/>
                </a:lnTo>
                <a:cubicBezTo>
                  <a:pt x="581" y="1061"/>
                  <a:pt x="568" y="1092"/>
                  <a:pt x="568" y="1125"/>
                </a:cubicBezTo>
                <a:cubicBezTo>
                  <a:pt x="568" y="1158"/>
                  <a:pt x="581" y="1190"/>
                  <a:pt x="604" y="1213"/>
                </a:cubicBezTo>
                <a:lnTo>
                  <a:pt x="839" y="1448"/>
                </a:lnTo>
                <a:cubicBezTo>
                  <a:pt x="639" y="1730"/>
                  <a:pt x="502" y="2052"/>
                  <a:pt x="437" y="2392"/>
                </a:cubicBezTo>
                <a:lnTo>
                  <a:pt x="124" y="2392"/>
                </a:lnTo>
                <a:cubicBezTo>
                  <a:pt x="56" y="2392"/>
                  <a:pt x="0" y="2447"/>
                  <a:pt x="0" y="2516"/>
                </a:cubicBezTo>
                <a:lnTo>
                  <a:pt x="0" y="3106"/>
                </a:lnTo>
                <a:cubicBezTo>
                  <a:pt x="0" y="3175"/>
                  <a:pt x="56" y="3230"/>
                  <a:pt x="124" y="3230"/>
                </a:cubicBezTo>
                <a:lnTo>
                  <a:pt x="427" y="3230"/>
                </a:lnTo>
                <a:cubicBezTo>
                  <a:pt x="484" y="3573"/>
                  <a:pt x="616" y="3900"/>
                  <a:pt x="814" y="4189"/>
                </a:cubicBezTo>
                <a:lnTo>
                  <a:pt x="593" y="4409"/>
                </a:lnTo>
                <a:cubicBezTo>
                  <a:pt x="545" y="4457"/>
                  <a:pt x="545" y="4536"/>
                  <a:pt x="593" y="4584"/>
                </a:cubicBezTo>
                <a:lnTo>
                  <a:pt x="1011" y="5002"/>
                </a:lnTo>
                <a:cubicBezTo>
                  <a:pt x="1034" y="5025"/>
                  <a:pt x="1066" y="5038"/>
                  <a:pt x="1099" y="5038"/>
                </a:cubicBezTo>
                <a:cubicBezTo>
                  <a:pt x="1132" y="5038"/>
                  <a:pt x="1163" y="5025"/>
                  <a:pt x="1186" y="5002"/>
                </a:cubicBezTo>
                <a:lnTo>
                  <a:pt x="1400" y="4789"/>
                </a:lnTo>
                <a:cubicBezTo>
                  <a:pt x="1690" y="4997"/>
                  <a:pt x="2024" y="5138"/>
                  <a:pt x="2376" y="5200"/>
                </a:cubicBezTo>
                <a:lnTo>
                  <a:pt x="2376" y="5498"/>
                </a:lnTo>
                <a:cubicBezTo>
                  <a:pt x="2376" y="5566"/>
                  <a:pt x="2432" y="5622"/>
                  <a:pt x="2500" y="5622"/>
                </a:cubicBezTo>
                <a:lnTo>
                  <a:pt x="3090" y="5622"/>
                </a:lnTo>
                <a:cubicBezTo>
                  <a:pt x="3159" y="5622"/>
                  <a:pt x="3215" y="5566"/>
                  <a:pt x="3215" y="5498"/>
                </a:cubicBezTo>
                <a:lnTo>
                  <a:pt x="3215" y="5200"/>
                </a:lnTo>
                <a:cubicBezTo>
                  <a:pt x="3564" y="5138"/>
                  <a:pt x="3895" y="4999"/>
                  <a:pt x="4184" y="4793"/>
                </a:cubicBezTo>
                <a:lnTo>
                  <a:pt x="4404" y="5013"/>
                </a:lnTo>
                <a:cubicBezTo>
                  <a:pt x="4451" y="5059"/>
                  <a:pt x="4533" y="5059"/>
                  <a:pt x="4580" y="5013"/>
                </a:cubicBezTo>
                <a:lnTo>
                  <a:pt x="4997" y="4595"/>
                </a:lnTo>
                <a:cubicBezTo>
                  <a:pt x="5046" y="4547"/>
                  <a:pt x="5046" y="4468"/>
                  <a:pt x="4997" y="4420"/>
                </a:cubicBezTo>
                <a:lnTo>
                  <a:pt x="4773" y="4195"/>
                </a:lnTo>
                <a:cubicBezTo>
                  <a:pt x="4973" y="3905"/>
                  <a:pt x="5106" y="3575"/>
                  <a:pt x="5164" y="3230"/>
                </a:cubicBezTo>
                <a:lnTo>
                  <a:pt x="5498" y="3230"/>
                </a:lnTo>
                <a:cubicBezTo>
                  <a:pt x="5566" y="3230"/>
                  <a:pt x="5622" y="3175"/>
                  <a:pt x="5622" y="3106"/>
                </a:cubicBezTo>
                <a:lnTo>
                  <a:pt x="5622" y="2516"/>
                </a:lnTo>
                <a:cubicBezTo>
                  <a:pt x="5622" y="2447"/>
                  <a:pt x="5566" y="2392"/>
                  <a:pt x="5498" y="2392"/>
                </a:cubicBezTo>
                <a:close/>
                <a:moveTo>
                  <a:pt x="2811" y="4121"/>
                </a:moveTo>
                <a:cubicBezTo>
                  <a:pt x="2088" y="4121"/>
                  <a:pt x="1501" y="3534"/>
                  <a:pt x="1501" y="2811"/>
                </a:cubicBezTo>
                <a:cubicBezTo>
                  <a:pt x="1501" y="2088"/>
                  <a:pt x="2088" y="1501"/>
                  <a:pt x="2811" y="1501"/>
                </a:cubicBezTo>
                <a:cubicBezTo>
                  <a:pt x="3534" y="1501"/>
                  <a:pt x="4121" y="2088"/>
                  <a:pt x="4121" y="2811"/>
                </a:cubicBezTo>
                <a:cubicBezTo>
                  <a:pt x="4121" y="3534"/>
                  <a:pt x="3534" y="4121"/>
                  <a:pt x="2811" y="4121"/>
                </a:cubicBezTo>
                <a:close/>
                <a:moveTo>
                  <a:pt x="3308" y="2811"/>
                </a:moveTo>
                <a:cubicBezTo>
                  <a:pt x="3308" y="3086"/>
                  <a:pt x="3085" y="3308"/>
                  <a:pt x="2811" y="3308"/>
                </a:cubicBezTo>
                <a:cubicBezTo>
                  <a:pt x="2537" y="3308"/>
                  <a:pt x="2314" y="3086"/>
                  <a:pt x="2314" y="2811"/>
                </a:cubicBezTo>
                <a:cubicBezTo>
                  <a:pt x="2314" y="2537"/>
                  <a:pt x="2537" y="2314"/>
                  <a:pt x="2811" y="2314"/>
                </a:cubicBezTo>
                <a:cubicBezTo>
                  <a:pt x="3085" y="2314"/>
                  <a:pt x="3308" y="2537"/>
                  <a:pt x="3308" y="2811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14" name="图片占位符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53" y="2189251"/>
            <a:ext cx="1733828" cy="1733826"/>
          </a:xfrm>
          <a:custGeom>
            <a:avLst/>
            <a:gdLst>
              <a:gd name="connsiteX0" fmla="*/ 866914 w 1733828"/>
              <a:gd name="connsiteY0" fmla="*/ 0 h 1733826"/>
              <a:gd name="connsiteX1" fmla="*/ 1733828 w 1733828"/>
              <a:gd name="connsiteY1" fmla="*/ 866913 h 1733826"/>
              <a:gd name="connsiteX2" fmla="*/ 866914 w 1733828"/>
              <a:gd name="connsiteY2" fmla="*/ 1733826 h 1733826"/>
              <a:gd name="connsiteX3" fmla="*/ 0 w 1733828"/>
              <a:gd name="connsiteY3" fmla="*/ 866913 h 1733826"/>
              <a:gd name="connsiteX4" fmla="*/ 866914 w 1733828"/>
              <a:gd name="connsiteY4" fmla="*/ 0 h 173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828" h="1733826">
                <a:moveTo>
                  <a:pt x="866914" y="0"/>
                </a:moveTo>
                <a:cubicBezTo>
                  <a:pt x="1345697" y="0"/>
                  <a:pt x="1733828" y="388130"/>
                  <a:pt x="1733828" y="866913"/>
                </a:cubicBezTo>
                <a:cubicBezTo>
                  <a:pt x="1733828" y="1345696"/>
                  <a:pt x="1345697" y="1733826"/>
                  <a:pt x="866914" y="1733826"/>
                </a:cubicBezTo>
                <a:cubicBezTo>
                  <a:pt x="388131" y="1733826"/>
                  <a:pt x="0" y="1345696"/>
                  <a:pt x="0" y="866913"/>
                </a:cubicBezTo>
                <a:cubicBezTo>
                  <a:pt x="0" y="388130"/>
                  <a:pt x="388131" y="0"/>
                  <a:pt x="866914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76200" cap="flat" cmpd="sng" algn="ctr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</p:spPr>
      </p:pic>
      <p:pic>
        <p:nvPicPr>
          <p:cNvPr id="15" name="图片占位符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17" y="2189251"/>
            <a:ext cx="1733828" cy="1733826"/>
          </a:xfrm>
          <a:custGeom>
            <a:avLst/>
            <a:gdLst>
              <a:gd name="connsiteX0" fmla="*/ 866914 w 1733828"/>
              <a:gd name="connsiteY0" fmla="*/ 0 h 1733826"/>
              <a:gd name="connsiteX1" fmla="*/ 1733828 w 1733828"/>
              <a:gd name="connsiteY1" fmla="*/ 866913 h 1733826"/>
              <a:gd name="connsiteX2" fmla="*/ 866914 w 1733828"/>
              <a:gd name="connsiteY2" fmla="*/ 1733826 h 1733826"/>
              <a:gd name="connsiteX3" fmla="*/ 0 w 1733828"/>
              <a:gd name="connsiteY3" fmla="*/ 866913 h 1733826"/>
              <a:gd name="connsiteX4" fmla="*/ 866914 w 1733828"/>
              <a:gd name="connsiteY4" fmla="*/ 0 h 173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828" h="1733826">
                <a:moveTo>
                  <a:pt x="866914" y="0"/>
                </a:moveTo>
                <a:cubicBezTo>
                  <a:pt x="1345697" y="0"/>
                  <a:pt x="1733828" y="388130"/>
                  <a:pt x="1733828" y="866913"/>
                </a:cubicBezTo>
                <a:cubicBezTo>
                  <a:pt x="1733828" y="1345696"/>
                  <a:pt x="1345697" y="1733826"/>
                  <a:pt x="866914" y="1733826"/>
                </a:cubicBezTo>
                <a:cubicBezTo>
                  <a:pt x="388131" y="1733826"/>
                  <a:pt x="0" y="1345696"/>
                  <a:pt x="0" y="866913"/>
                </a:cubicBezTo>
                <a:cubicBezTo>
                  <a:pt x="0" y="388130"/>
                  <a:pt x="388131" y="0"/>
                  <a:pt x="866914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76200" cap="flat" cmpd="sng" algn="ctr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</p:spPr>
      </p:pic>
      <p:sp>
        <p:nvSpPr>
          <p:cNvPr id="16" name="文本框 15"/>
          <p:cNvSpPr txBox="1"/>
          <p:nvPr/>
        </p:nvSpPr>
        <p:spPr>
          <a:xfrm>
            <a:off x="3020880" y="4680174"/>
            <a:ext cx="25218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amet, consectetuer adipiscing elit. Maecenas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prstClr val="black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3425006" y="4309964"/>
            <a:ext cx="1610636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rgbClr val="E7E6E6">
                  <a:lumMod val="25000"/>
                </a:srgb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49275" y="4689013"/>
            <a:ext cx="252184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00710">
              <a:lnSpc>
                <a:spcPct val="150000"/>
              </a:lnSpc>
              <a:spcBef>
                <a:spcPts val="790"/>
              </a:spcBef>
            </a:pP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Lorem ipsum dolor sit amet, consectetuer adipiscing elit. Maecenas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porttitor</a:t>
            </a:r>
            <a:r>
              <a:rPr lang="en-US" altLang="zh-CN" sz="1200" dirty="0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 </a:t>
            </a:r>
            <a:r>
              <a:rPr lang="en-US" altLang="zh-CN" sz="1200" dirty="0" err="1">
                <a:solidFill>
                  <a:prstClr val="black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cs typeface="Hiragino Sans GB W3" panose="020B0300000000000000" charset="-122"/>
              </a:rPr>
              <a:t>congue</a:t>
            </a:r>
            <a:endParaRPr lang="en-US" altLang="zh-CN" sz="1200" dirty="0">
              <a:solidFill>
                <a:prstClr val="black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cs typeface="Hiragino Sans GB W3" panose="020B0300000000000000" charset="-122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7053401" y="4318803"/>
            <a:ext cx="1610636" cy="27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600710">
              <a:lnSpc>
                <a:spcPct val="120000"/>
              </a:lnSpc>
              <a:spcBef>
                <a:spcPts val="395"/>
              </a:spcBef>
            </a:pPr>
            <a:r>
              <a:rPr lang="en-US" altLang="zh-CN" sz="1575" b="1" dirty="0">
                <a:solidFill>
                  <a:srgbClr val="E7E6E6">
                    <a:lumMod val="25000"/>
                  </a:srgb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Text  here</a:t>
            </a:r>
            <a:endParaRPr lang="zh-CN" altLang="en-US" sz="1575" b="1" dirty="0">
              <a:solidFill>
                <a:srgbClr val="E7E6E6">
                  <a:lumMod val="25000"/>
                </a:srgbClr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1" name="ísḷîḋé"/>
          <p:cNvSpPr txBox="1"/>
          <p:nvPr/>
        </p:nvSpPr>
        <p:spPr bwMode="auto">
          <a:xfrm>
            <a:off x="4482016" y="132116"/>
            <a:ext cx="3227967" cy="4626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ADD A TITLE HERE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353301" y="0"/>
            <a:ext cx="4838698" cy="5724525"/>
          </a:xfrm>
          <a:prstGeom prst="rect">
            <a:avLst/>
          </a:prstGeom>
          <a:gradFill flip="none" rotWithShape="1">
            <a:gsLst>
              <a:gs pos="0">
                <a:srgbClr val="80C3B8"/>
              </a:gs>
              <a:gs pos="100000">
                <a:srgbClr val="8DD7C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39024" y="5724525"/>
            <a:ext cx="4752975" cy="1133475"/>
          </a:xfrm>
          <a:prstGeom prst="rect">
            <a:avLst/>
          </a:prstGeom>
          <a:solidFill>
            <a:srgbClr val="53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4"/>
          <a:stretch>
            <a:fillRect/>
          </a:stretch>
        </p:blipFill>
        <p:spPr>
          <a:xfrm>
            <a:off x="1" y="0"/>
            <a:ext cx="7439024" cy="6858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89727" y="71101"/>
            <a:ext cx="11773673" cy="6526602"/>
            <a:chOff x="189727" y="71101"/>
            <a:chExt cx="11773673" cy="6526602"/>
          </a:xfrm>
        </p:grpSpPr>
        <p:sp>
          <p:nvSpPr>
            <p:cNvPr id="9" name="文本框 8"/>
            <p:cNvSpPr txBox="1"/>
            <p:nvPr/>
          </p:nvSpPr>
          <p:spPr>
            <a:xfrm rot="16200000">
              <a:off x="-2681572" y="3290500"/>
              <a:ext cx="6019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&lt;&lt;&lt;&lt;&lt;&lt;&lt;&lt;&lt;&lt;&lt;&lt;&lt;&lt;&lt;&lt;&lt;&lt;&lt;&lt;&lt;&lt;&lt;&lt;&lt;&lt;&lt;&lt;&lt;&lt;&lt;&lt;&lt;&lt;&lt;</a:t>
              </a:r>
              <a:endParaRPr lang="zh-CN" altLang="en-US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8226" y="71101"/>
              <a:ext cx="6019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&lt;&lt;&lt;&lt;&lt;&lt;&lt;&lt;&lt;&lt;&lt;&lt;&lt;&lt;&lt;&lt;&lt;&lt;&lt;&lt;&lt;&lt;&lt;&lt;&lt;&lt;&lt;&lt;&lt;&lt;&lt;&lt;&lt;&lt;&lt;</a:t>
              </a:r>
              <a:endParaRPr lang="zh-CN" altLang="en-US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13" name="直接连接符 12"/>
            <p:cNvCxnSpPr>
              <a:stCxn id="22" idx="3"/>
            </p:cNvCxnSpPr>
            <p:nvPr/>
          </p:nvCxnSpPr>
          <p:spPr>
            <a:xfrm>
              <a:off x="6347823" y="209601"/>
              <a:ext cx="56155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619135" y="6597702"/>
              <a:ext cx="11344264" cy="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1963400" y="209600"/>
              <a:ext cx="0" cy="63881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114368" y="745817"/>
            <a:ext cx="161454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口腔小知识</a:t>
            </a:r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endParaRPr lang="zh-CN" altLang="en-US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33670" y="1221277"/>
            <a:ext cx="4728570" cy="815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口腔（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oral cavity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）是消化道的起始部分。口腔的前壁为唇、侧壁为颊、顶为腭、口腔底为黏膜和肌等结构。口腔借上、下牙弓分为前外侧部的口腔前庭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(oral vestibule)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和后内侧部的固有口腔</a:t>
            </a:r>
            <a:r>
              <a:rPr lang="en-US" altLang="zh-CN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(oral cavity proper)</a:t>
            </a:r>
            <a:r>
              <a:rPr lang="zh-CN" altLang="en-US" sz="8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；当上、下颌牙咬合时，口腔前庭与固有口腔之间可借第三磨牙后方的间隙相通。临床上当病人牙关紧闭时，可借此通道置开口器或插管，注入药物或营养物质，同时防止舌的咬伤。</a:t>
            </a:r>
            <a:endParaRPr lang="zh-CN" altLang="en-US" sz="8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096277" y="348100"/>
            <a:ext cx="3082769" cy="5966649"/>
            <a:chOff x="8377892" y="348100"/>
            <a:chExt cx="3082769" cy="596664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29" r="7108"/>
            <a:stretch>
              <a:fillRect/>
            </a:stretch>
          </p:blipFill>
          <p:spPr>
            <a:xfrm>
              <a:off x="8377892" y="348100"/>
              <a:ext cx="3082769" cy="596664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33"/>
            <p:cNvSpPr txBox="1"/>
            <p:nvPr/>
          </p:nvSpPr>
          <p:spPr>
            <a:xfrm>
              <a:off x="8685049" y="4230664"/>
              <a:ext cx="492443" cy="1092607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spc="600" dirty="0">
                  <a:solidFill>
                    <a:schemeClr val="bg1"/>
                  </a:solidFill>
                  <a:effectLst>
                    <a:outerShdw blurRad="25400" dist="25400" dir="5400000" algn="t" rotWithShape="0">
                      <a:prstClr val="black">
                        <a:alpha val="40000"/>
                      </a:prstClr>
                    </a:outerShdw>
                  </a:effectLst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千库网</a:t>
              </a:r>
              <a:endParaRPr lang="zh-CN" altLang="en-US" sz="2000" spc="600" dirty="0">
                <a:solidFill>
                  <a:schemeClr val="bg1"/>
                </a:solidFill>
                <a:effectLst>
                  <a:outerShdw blurRad="25400" dist="25400" dir="5400000" algn="t" rotWithShape="0">
                    <a:prstClr val="black">
                      <a:alpha val="40000"/>
                    </a:prstClr>
                  </a:outerShdw>
                </a:effectLst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ísḷîḋé"/>
          <p:cNvSpPr txBox="1"/>
          <p:nvPr/>
        </p:nvSpPr>
        <p:spPr bwMode="auto">
          <a:xfrm>
            <a:off x="-635" y="0"/>
            <a:ext cx="12192635" cy="38163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sym typeface="+mn-ea"/>
              </a:rPr>
              <a:t>调查报告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" y="1512570"/>
            <a:ext cx="2749550" cy="4912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80" y="1512570"/>
            <a:ext cx="2762885" cy="4914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40" y="1512570"/>
            <a:ext cx="2762885" cy="491426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27000" y="6631940"/>
            <a:ext cx="9924415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1334115" y="6631940"/>
            <a:ext cx="666750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51415" y="6543040"/>
            <a:ext cx="12719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 spc="300" dirty="0">
                <a:solidFill>
                  <a:srgbClr val="53A6AB"/>
                </a:solidFill>
                <a:latin typeface="DIN Alternate" panose="020B0500000000000000" charset="0"/>
                <a:ea typeface="字魂5号-无外润黑体" panose="00000500000000000000" pitchFamily="2" charset="-122"/>
                <a:cs typeface="DIN Alternate" panose="020B0500000000000000" charset="0"/>
                <a:sym typeface="+mn-ea"/>
              </a:rPr>
              <a:t>Oral Health</a:t>
            </a:r>
            <a:endParaRPr lang="en-US" altLang="zh-CN" sz="800" b="1" spc="300" dirty="0">
              <a:solidFill>
                <a:srgbClr val="53A6AB"/>
              </a:solidFill>
              <a:latin typeface="DIN Alternate" panose="020B0500000000000000" charset="0"/>
              <a:ea typeface="字魂5号-无外润黑体" panose="00000500000000000000" pitchFamily="2" charset="-122"/>
              <a:cs typeface="DIN Alternate" panose="020B05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ísḷîḋé"/>
          <p:cNvSpPr txBox="1"/>
          <p:nvPr/>
        </p:nvSpPr>
        <p:spPr bwMode="auto">
          <a:xfrm>
            <a:off x="-635" y="0"/>
            <a:ext cx="12192635" cy="38163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  <a:sym typeface="+mn-ea"/>
              </a:rPr>
              <a:t>口腔结构</a:t>
            </a:r>
            <a:endParaRPr lang="zh-CN" altLang="en-US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95240" y="2312670"/>
            <a:ext cx="5092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口腔（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oral cavity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）是消化道的起始部分。口腔的前壁为唇、侧壁为颊、顶为腭、口腔底为黏膜和肌等结构。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95240" y="4469130"/>
            <a:ext cx="64173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口腔借上、下牙弓分为前外侧部的口腔前庭（oral vestibule）和后内侧部的固有口腔（oral cavity proper）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35" name="图片 34" descr="1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960755"/>
            <a:ext cx="4223385" cy="5254625"/>
          </a:xfrm>
          <a:prstGeom prst="rect">
            <a:avLst/>
          </a:prstGeom>
        </p:spPr>
      </p:pic>
      <p:sp>
        <p:nvSpPr>
          <p:cNvPr id="36" name="圆角矩形 35"/>
          <p:cNvSpPr/>
          <p:nvPr/>
        </p:nvSpPr>
        <p:spPr>
          <a:xfrm>
            <a:off x="127000" y="6631940"/>
            <a:ext cx="9924415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11334115" y="6631940"/>
            <a:ext cx="666750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051415" y="6543040"/>
            <a:ext cx="12719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 spc="300" dirty="0">
                <a:solidFill>
                  <a:srgbClr val="53A6AB"/>
                </a:solidFill>
                <a:latin typeface="DIN Alternate" panose="020B0500000000000000" charset="0"/>
                <a:ea typeface="字魂5号-无外润黑体" panose="00000500000000000000" pitchFamily="2" charset="-122"/>
                <a:cs typeface="DIN Alternate" panose="020B0500000000000000" charset="0"/>
                <a:sym typeface="+mn-ea"/>
              </a:rPr>
              <a:t>Oral Health</a:t>
            </a:r>
            <a:endParaRPr lang="en-US" altLang="zh-CN" sz="800" b="1" spc="300" dirty="0">
              <a:solidFill>
                <a:srgbClr val="53A6AB"/>
              </a:solidFill>
              <a:latin typeface="DIN Alternate" panose="020B0500000000000000" charset="0"/>
              <a:ea typeface="字魂5号-无外润黑体" panose="00000500000000000000" pitchFamily="2" charset="-122"/>
              <a:cs typeface="DIN Alternate" panose="020B05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ísḷîḋé"/>
          <p:cNvSpPr txBox="1"/>
          <p:nvPr/>
        </p:nvSpPr>
        <p:spPr bwMode="auto">
          <a:xfrm>
            <a:off x="-635" y="0"/>
            <a:ext cx="12192635" cy="38163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常见口腔疾病</a:t>
            </a:r>
            <a:endParaRPr lang="zh-CN" altLang="en-US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7000" y="6631940"/>
            <a:ext cx="9924415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1334115" y="6631940"/>
            <a:ext cx="666750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51415" y="6543040"/>
            <a:ext cx="12719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 spc="300" dirty="0">
                <a:solidFill>
                  <a:srgbClr val="53A6AB"/>
                </a:solidFill>
                <a:latin typeface="DIN Alternate" panose="020B0500000000000000" charset="0"/>
                <a:ea typeface="字魂5号-无外润黑体" panose="00000500000000000000" pitchFamily="2" charset="-122"/>
                <a:cs typeface="DIN Alternate" panose="020B0500000000000000" charset="0"/>
                <a:sym typeface="+mn-ea"/>
              </a:rPr>
              <a:t>Oral Health</a:t>
            </a:r>
            <a:endParaRPr lang="en-US" altLang="zh-CN" sz="800" b="1" spc="300" dirty="0">
              <a:solidFill>
                <a:srgbClr val="53A6AB"/>
              </a:solidFill>
              <a:latin typeface="DIN Alternate" panose="020B0500000000000000" charset="0"/>
              <a:ea typeface="字魂5号-无外润黑体" panose="00000500000000000000" pitchFamily="2" charset="-122"/>
              <a:cs typeface="DIN Alternate" panose="020B05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ísḷîḋé"/>
          <p:cNvSpPr txBox="1"/>
          <p:nvPr/>
        </p:nvSpPr>
        <p:spPr bwMode="auto">
          <a:xfrm>
            <a:off x="-635" y="0"/>
            <a:ext cx="12192635" cy="38163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Oral Health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7000" y="6631940"/>
            <a:ext cx="9924415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1334115" y="6631940"/>
            <a:ext cx="666750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51415" y="6543040"/>
            <a:ext cx="12719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 spc="300" dirty="0">
                <a:solidFill>
                  <a:srgbClr val="53A6AB"/>
                </a:solidFill>
                <a:latin typeface="DIN Alternate" panose="020B0500000000000000" charset="0"/>
                <a:ea typeface="字魂5号-无外润黑体" panose="00000500000000000000" pitchFamily="2" charset="-122"/>
                <a:cs typeface="DIN Alternate" panose="020B0500000000000000" charset="0"/>
                <a:sym typeface="+mn-ea"/>
              </a:rPr>
              <a:t>Oral Health</a:t>
            </a:r>
            <a:endParaRPr lang="en-US" altLang="zh-CN" sz="800" b="1" spc="300" dirty="0">
              <a:solidFill>
                <a:srgbClr val="53A6AB"/>
              </a:solidFill>
              <a:latin typeface="DIN Alternate" panose="020B0500000000000000" charset="0"/>
              <a:ea typeface="字魂5号-无外润黑体" panose="00000500000000000000" pitchFamily="2" charset="-122"/>
              <a:cs typeface="DIN Alternate" panose="020B05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ísḷîḋé"/>
          <p:cNvSpPr txBox="1"/>
          <p:nvPr/>
        </p:nvSpPr>
        <p:spPr bwMode="auto">
          <a:xfrm>
            <a:off x="-635" y="0"/>
            <a:ext cx="12192635" cy="38163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Oral Health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7000" y="6631940"/>
            <a:ext cx="9924415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1334115" y="6631940"/>
            <a:ext cx="666750" cy="36000"/>
          </a:xfrm>
          <a:prstGeom prst="roundRect">
            <a:avLst/>
          </a:prstGeom>
          <a:solidFill>
            <a:srgbClr val="53A6AB"/>
          </a:solidFill>
          <a:ln>
            <a:solidFill>
              <a:srgbClr val="53A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51415" y="6543040"/>
            <a:ext cx="12719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 b="1" spc="300" dirty="0">
                <a:solidFill>
                  <a:srgbClr val="53A6AB"/>
                </a:solidFill>
                <a:latin typeface="DIN Alternate" panose="020B0500000000000000" charset="0"/>
                <a:ea typeface="字魂5号-无外润黑体" panose="00000500000000000000" pitchFamily="2" charset="-122"/>
                <a:cs typeface="DIN Alternate" panose="020B0500000000000000" charset="0"/>
                <a:sym typeface="+mn-ea"/>
              </a:rPr>
              <a:t>Oral Health</a:t>
            </a:r>
            <a:endParaRPr lang="en-US" altLang="zh-CN" sz="800" b="1" spc="300" dirty="0">
              <a:solidFill>
                <a:srgbClr val="53A6AB"/>
              </a:solidFill>
              <a:latin typeface="DIN Alternate" panose="020B0500000000000000" charset="0"/>
              <a:ea typeface="字魂5号-无外润黑体" panose="00000500000000000000" pitchFamily="2" charset="-122"/>
              <a:cs typeface="DIN Alternate" panose="020B050000000000000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353301" y="0"/>
            <a:ext cx="4838698" cy="5724525"/>
          </a:xfrm>
          <a:prstGeom prst="rect">
            <a:avLst/>
          </a:prstGeom>
          <a:gradFill flip="none" rotWithShape="1">
            <a:gsLst>
              <a:gs pos="0">
                <a:srgbClr val="80C3B8"/>
              </a:gs>
              <a:gs pos="100000">
                <a:srgbClr val="8DD7C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39024" y="5724525"/>
            <a:ext cx="4752975" cy="1133475"/>
          </a:xfrm>
          <a:prstGeom prst="rect">
            <a:avLst/>
          </a:prstGeom>
          <a:solidFill>
            <a:srgbClr val="53A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4"/>
          <a:stretch>
            <a:fillRect/>
          </a:stretch>
        </p:blipFill>
        <p:spPr>
          <a:xfrm>
            <a:off x="1" y="0"/>
            <a:ext cx="7439024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rot="16200000">
            <a:off x="-2681572" y="3290500"/>
            <a:ext cx="6019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&lt;&lt;&lt;&lt;&lt;&lt;&lt;&lt;&lt;&lt;&lt;&lt;&lt;&lt;&lt;&lt;&lt;&lt;&lt;&lt;&lt;&lt;&lt;&lt;&lt;&lt;&lt;&lt;&lt;&lt;&lt;&lt;&lt;&lt;&lt;</a:t>
            </a:r>
            <a:endParaRPr lang="zh-CN" altLang="en-US" sz="12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8226" y="71101"/>
            <a:ext cx="6019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&lt;&lt;&lt;&lt;&lt;&lt;&lt;&lt;&lt;&lt;&lt;&lt;&lt;&lt;&lt;&lt;&lt;&lt;&lt;&lt;&lt;&lt;&lt;&lt;&lt;&lt;&lt;&lt;&lt;&lt;&lt;&lt;&lt;&lt;&lt;</a:t>
            </a:r>
            <a:endParaRPr lang="zh-CN" altLang="en-US" sz="1200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cxnSp>
        <p:nvCxnSpPr>
          <p:cNvPr id="13" name="直接连接符 12"/>
          <p:cNvCxnSpPr>
            <a:stCxn id="22" idx="3"/>
          </p:cNvCxnSpPr>
          <p:nvPr/>
        </p:nvCxnSpPr>
        <p:spPr>
          <a:xfrm>
            <a:off x="6347823" y="209601"/>
            <a:ext cx="56155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19135" y="6597702"/>
            <a:ext cx="1134426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14368" y="745817"/>
            <a:ext cx="161454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口腔小知识</a:t>
            </a:r>
            <a:r>
              <a:rPr lang="en-US" altLang="zh-CN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-</a:t>
            </a:r>
            <a:endParaRPr lang="zh-CN" altLang="en-US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33670" y="1221277"/>
            <a:ext cx="472857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口腔（</a:t>
            </a:r>
            <a:r>
              <a:rPr lang="en-US" altLang="zh-CN" sz="8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oral cavity</a:t>
            </a:r>
            <a:r>
              <a:rPr lang="zh-CN" altLang="en-US" sz="8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）是消化道的起始部分。口腔的前壁为唇、侧壁为颊、顶为腭、口腔底为黏膜和肌等结构。</a:t>
            </a:r>
            <a:endParaRPr lang="zh-CN" altLang="en-US" sz="800" b="1" dirty="0">
              <a:solidFill>
                <a:schemeClr val="bg1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83573" y="209600"/>
            <a:ext cx="3179827" cy="6388101"/>
            <a:chOff x="8783573" y="209600"/>
            <a:chExt cx="3179827" cy="638810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1963400" y="209600"/>
              <a:ext cx="0" cy="63881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ïśḻîḑé"/>
            <p:cNvGrpSpPr/>
            <p:nvPr/>
          </p:nvGrpSpPr>
          <p:grpSpPr>
            <a:xfrm>
              <a:off x="8783573" y="1465494"/>
              <a:ext cx="2298380" cy="2851799"/>
              <a:chOff x="2499293" y="2338024"/>
              <a:chExt cx="2241817" cy="2781617"/>
            </a:xfrm>
          </p:grpSpPr>
          <p:sp>
            <p:nvSpPr>
              <p:cNvPr id="16" name="ï$lîḋê"/>
              <p:cNvSpPr/>
              <p:nvPr/>
            </p:nvSpPr>
            <p:spPr>
              <a:xfrm>
                <a:off x="2499293" y="2338024"/>
                <a:ext cx="2241817" cy="2781617"/>
              </a:xfrm>
              <a:prstGeom prst="roundRect">
                <a:avLst>
                  <a:gd name="adj" fmla="val 4372"/>
                </a:avLst>
              </a:prstGeom>
              <a:solidFill>
                <a:srgbClr val="53A6AB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350"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grpSp>
            <p:nvGrpSpPr>
              <p:cNvPr id="20" name="îṧḻídé"/>
              <p:cNvGrpSpPr/>
              <p:nvPr/>
            </p:nvGrpSpPr>
            <p:grpSpPr>
              <a:xfrm>
                <a:off x="2681424" y="3090001"/>
                <a:ext cx="1932706" cy="1163995"/>
                <a:chOff x="2681425" y="3314486"/>
                <a:chExt cx="1932706" cy="1163995"/>
              </a:xfrm>
            </p:grpSpPr>
            <p:sp>
              <p:nvSpPr>
                <p:cNvPr id="26" name="iś1îdê"/>
                <p:cNvSpPr/>
                <p:nvPr/>
              </p:nvSpPr>
              <p:spPr bwMode="auto">
                <a:xfrm>
                  <a:off x="2808405" y="3968622"/>
                  <a:ext cx="1623594" cy="5098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Supporting text here.</a:t>
                  </a:r>
                  <a:endPara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  <a:p>
                  <a:pPr algn="ctr">
                    <a:lnSpc>
                      <a:spcPct val="150000"/>
                    </a:lnSpc>
                    <a:spcBef>
                      <a:spcPct val="0"/>
                    </a:spcBef>
                  </a:pPr>
                  <a:r>
                    <a:rPr lang="en-US" altLang="zh-CN" sz="11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…… </a:t>
                  </a:r>
                  <a:endPara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</p:txBody>
            </p:sp>
            <p:sp>
              <p:nvSpPr>
                <p:cNvPr id="28" name="ísḷîḋé"/>
                <p:cNvSpPr txBox="1"/>
                <p:nvPr/>
              </p:nvSpPr>
              <p:spPr bwMode="auto">
                <a:xfrm>
                  <a:off x="2681425" y="3314486"/>
                  <a:ext cx="1932706" cy="7389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800" b="1" spc="300" dirty="0">
                      <a:solidFill>
                        <a:schemeClr val="bg1"/>
                      </a:soli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rPr>
                    <a:t>口腔构造</a:t>
                  </a:r>
                  <a:endParaRPr lang="zh-CN" altLang="en-US" sz="2800" b="1" spc="3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endParaRPr>
                </a:p>
              </p:txBody>
            </p:sp>
          </p:grpSp>
          <p:sp>
            <p:nvSpPr>
              <p:cNvPr id="24" name="iṧlïḓe"/>
              <p:cNvSpPr/>
              <p:nvPr/>
            </p:nvSpPr>
            <p:spPr bwMode="auto">
              <a:xfrm>
                <a:off x="2808404" y="4431889"/>
                <a:ext cx="1623594" cy="509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Supporting text here.</a:t>
                </a:r>
                <a:endParaRPr lang="en-US" altLang="zh-CN" sz="11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…… </a:t>
                </a:r>
                <a:endParaRPr lang="en-US" altLang="zh-CN" sz="11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  <p:pic>
          <p:nvPicPr>
            <p:cNvPr id="29" name="图形 28" descr="烧杯"/>
            <p:cNvPicPr>
              <a:picLocks noChangeAspect="1"/>
            </p:cNvPicPr>
            <p:nvPr/>
          </p:nvPicPr>
          <p:blipFill>
            <a:blip r:embed="rId2" cstate="screen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41062" y="1724623"/>
              <a:ext cx="583400" cy="58340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11080637" y="5807170"/>
              <a:ext cx="64793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704564" y="2119889"/>
            <a:ext cx="4814336" cy="3531611"/>
            <a:chOff x="6704564" y="2119889"/>
            <a:chExt cx="4814336" cy="3531611"/>
          </a:xfrm>
        </p:grpSpPr>
        <p:sp>
          <p:nvSpPr>
            <p:cNvPr id="6" name="î$ļiďè"/>
            <p:cNvSpPr/>
            <p:nvPr/>
          </p:nvSpPr>
          <p:spPr>
            <a:xfrm>
              <a:off x="6704564" y="4944181"/>
              <a:ext cx="707319" cy="707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7" name="ísļíḓè"/>
            <p:cNvSpPr/>
            <p:nvPr/>
          </p:nvSpPr>
          <p:spPr>
            <a:xfrm>
              <a:off x="6704564" y="2119889"/>
              <a:ext cx="707319" cy="707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8" name="íṡ1ïḍé"/>
            <p:cNvSpPr/>
            <p:nvPr/>
          </p:nvSpPr>
          <p:spPr>
            <a:xfrm>
              <a:off x="6704564" y="4238108"/>
              <a:ext cx="707319" cy="707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9" name="iSḷíḓé"/>
            <p:cNvSpPr/>
            <p:nvPr/>
          </p:nvSpPr>
          <p:spPr>
            <a:xfrm>
              <a:off x="6704564" y="3532035"/>
              <a:ext cx="707319" cy="707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0" name="îSľíďê"/>
            <p:cNvSpPr/>
            <p:nvPr/>
          </p:nvSpPr>
          <p:spPr>
            <a:xfrm>
              <a:off x="6704564" y="2825962"/>
              <a:ext cx="707319" cy="707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1" name="ïṡḻiďe"/>
            <p:cNvSpPr/>
            <p:nvPr/>
          </p:nvSpPr>
          <p:spPr bwMode="auto">
            <a:xfrm>
              <a:off x="7414268" y="2272936"/>
              <a:ext cx="4098283" cy="40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text…...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2" name="iṥļîde"/>
            <p:cNvSpPr/>
            <p:nvPr/>
          </p:nvSpPr>
          <p:spPr bwMode="auto">
            <a:xfrm>
              <a:off x="7415856" y="2979009"/>
              <a:ext cx="4098283" cy="40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text…...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3" name="isḻïďe"/>
            <p:cNvSpPr/>
            <p:nvPr/>
          </p:nvSpPr>
          <p:spPr bwMode="auto">
            <a:xfrm>
              <a:off x="7417442" y="3685082"/>
              <a:ext cx="4098283" cy="40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text…...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4" name="iš1iḑê"/>
            <p:cNvSpPr/>
            <p:nvPr/>
          </p:nvSpPr>
          <p:spPr bwMode="auto">
            <a:xfrm>
              <a:off x="7419029" y="4391155"/>
              <a:ext cx="4098283" cy="40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text…...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15" name="îṩľïḑê"/>
            <p:cNvSpPr/>
            <p:nvPr/>
          </p:nvSpPr>
          <p:spPr bwMode="auto">
            <a:xfrm>
              <a:off x="7420617" y="5097228"/>
              <a:ext cx="4098283" cy="40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buFont typeface="Arial" panose="020B0604020202090204" pitchFamily="34" charset="0"/>
                <a:buChar char="•"/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Copy paste fonts. Choose the only option to retain text…...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411881" y="2825962"/>
              <a:ext cx="409828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411881" y="3532035"/>
              <a:ext cx="409828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411879" y="4238108"/>
              <a:ext cx="409828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411878" y="4944181"/>
              <a:ext cx="409828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ï$lïḑè"/>
            <p:cNvSpPr/>
            <p:nvPr/>
          </p:nvSpPr>
          <p:spPr bwMode="auto">
            <a:xfrm>
              <a:off x="6874552" y="3713984"/>
              <a:ext cx="367342" cy="343420"/>
            </a:xfrm>
            <a:custGeom>
              <a:avLst/>
              <a:gdLst>
                <a:gd name="T0" fmla="*/ 736 w 1492"/>
                <a:gd name="T1" fmla="*/ 1230 h 1397"/>
                <a:gd name="T2" fmla="*/ 830 w 1492"/>
                <a:gd name="T3" fmla="*/ 903 h 1397"/>
                <a:gd name="T4" fmla="*/ 950 w 1492"/>
                <a:gd name="T5" fmla="*/ 791 h 1397"/>
                <a:gd name="T6" fmla="*/ 1492 w 1492"/>
                <a:gd name="T7" fmla="*/ 903 h 1397"/>
                <a:gd name="T8" fmla="*/ 1492 w 1492"/>
                <a:gd name="T9" fmla="*/ 1231 h 1397"/>
                <a:gd name="T10" fmla="*/ 1371 w 1492"/>
                <a:gd name="T11" fmla="*/ 1397 h 1397"/>
                <a:gd name="T12" fmla="*/ 830 w 1492"/>
                <a:gd name="T13" fmla="*/ 1286 h 1397"/>
                <a:gd name="T14" fmla="*/ 120 w 1492"/>
                <a:gd name="T15" fmla="*/ 0 h 1397"/>
                <a:gd name="T16" fmla="*/ 625 w 1492"/>
                <a:gd name="T17" fmla="*/ 30 h 1397"/>
                <a:gd name="T18" fmla="*/ 661 w 1492"/>
                <a:gd name="T19" fmla="*/ 438 h 1397"/>
                <a:gd name="T20" fmla="*/ 625 w 1492"/>
                <a:gd name="T21" fmla="*/ 573 h 1397"/>
                <a:gd name="T22" fmla="*/ 366 w 1492"/>
                <a:gd name="T23" fmla="*/ 644 h 1397"/>
                <a:gd name="T24" fmla="*/ 295 w 1492"/>
                <a:gd name="T25" fmla="*/ 605 h 1397"/>
                <a:gd name="T26" fmla="*/ 0 w 1492"/>
                <a:gd name="T27" fmla="*/ 493 h 1397"/>
                <a:gd name="T28" fmla="*/ 0 w 1492"/>
                <a:gd name="T29" fmla="*/ 437 h 1397"/>
                <a:gd name="T30" fmla="*/ 36 w 1492"/>
                <a:gd name="T31" fmla="*/ 30 h 1397"/>
                <a:gd name="T32" fmla="*/ 541 w 1492"/>
                <a:gd name="T33" fmla="*/ 71 h 1397"/>
                <a:gd name="T34" fmla="*/ 85 w 1492"/>
                <a:gd name="T35" fmla="*/ 84 h 1397"/>
                <a:gd name="T36" fmla="*/ 71 w 1492"/>
                <a:gd name="T37" fmla="*/ 110 h 1397"/>
                <a:gd name="T38" fmla="*/ 589 w 1492"/>
                <a:gd name="T39" fmla="*/ 110 h 1397"/>
                <a:gd name="T40" fmla="*/ 541 w 1492"/>
                <a:gd name="T41" fmla="*/ 71 h 1397"/>
                <a:gd name="T42" fmla="*/ 71 w 1492"/>
                <a:gd name="T43" fmla="*/ 493 h 1397"/>
                <a:gd name="T44" fmla="*/ 541 w 1492"/>
                <a:gd name="T45" fmla="*/ 533 h 1397"/>
                <a:gd name="T46" fmla="*/ 589 w 1492"/>
                <a:gd name="T47" fmla="*/ 474 h 1397"/>
                <a:gd name="T48" fmla="*/ 902 w 1492"/>
                <a:gd name="T49" fmla="*/ 1194 h 1397"/>
                <a:gd name="T50" fmla="*/ 1420 w 1492"/>
                <a:gd name="T51" fmla="*/ 903 h 1397"/>
                <a:gd name="T52" fmla="*/ 950 w 1492"/>
                <a:gd name="T53" fmla="*/ 863 h 1397"/>
                <a:gd name="T54" fmla="*/ 902 w 1492"/>
                <a:gd name="T55" fmla="*/ 903 h 1397"/>
                <a:gd name="T56" fmla="*/ 1420 w 1492"/>
                <a:gd name="T57" fmla="*/ 1266 h 1397"/>
                <a:gd name="T58" fmla="*/ 902 w 1492"/>
                <a:gd name="T59" fmla="*/ 1286 h 1397"/>
                <a:gd name="T60" fmla="*/ 1371 w 1492"/>
                <a:gd name="T61" fmla="*/ 1325 h 1397"/>
                <a:gd name="T62" fmla="*/ 1420 w 1492"/>
                <a:gd name="T63" fmla="*/ 1266 h 1397"/>
                <a:gd name="T64" fmla="*/ 295 w 1492"/>
                <a:gd name="T65" fmla="*/ 890 h 1397"/>
                <a:gd name="T66" fmla="*/ 366 w 1492"/>
                <a:gd name="T67" fmla="*/ 935 h 1397"/>
                <a:gd name="T68" fmla="*/ 295 w 1492"/>
                <a:gd name="T69" fmla="*/ 890 h 1397"/>
                <a:gd name="T70" fmla="*/ 295 w 1492"/>
                <a:gd name="T71" fmla="*/ 746 h 1397"/>
                <a:gd name="T72" fmla="*/ 366 w 1492"/>
                <a:gd name="T73" fmla="*/ 793 h 1397"/>
                <a:gd name="T74" fmla="*/ 295 w 1492"/>
                <a:gd name="T75" fmla="*/ 746 h 1397"/>
                <a:gd name="T76" fmla="*/ 295 w 1492"/>
                <a:gd name="T77" fmla="*/ 1031 h 1397"/>
                <a:gd name="T78" fmla="*/ 366 w 1492"/>
                <a:gd name="T79" fmla="*/ 1078 h 1397"/>
                <a:gd name="T80" fmla="*/ 295 w 1492"/>
                <a:gd name="T81" fmla="*/ 1031 h 1397"/>
                <a:gd name="T82" fmla="*/ 536 w 1492"/>
                <a:gd name="T83" fmla="*/ 1194 h 1397"/>
                <a:gd name="T84" fmla="*/ 490 w 1492"/>
                <a:gd name="T85" fmla="*/ 1266 h 1397"/>
                <a:gd name="T86" fmla="*/ 536 w 1492"/>
                <a:gd name="T87" fmla="*/ 1194 h 1397"/>
                <a:gd name="T88" fmla="*/ 677 w 1492"/>
                <a:gd name="T89" fmla="*/ 1194 h 1397"/>
                <a:gd name="T90" fmla="*/ 630 w 1492"/>
                <a:gd name="T91" fmla="*/ 1266 h 1397"/>
                <a:gd name="T92" fmla="*/ 677 w 1492"/>
                <a:gd name="T93" fmla="*/ 1194 h 1397"/>
                <a:gd name="T94" fmla="*/ 295 w 1492"/>
                <a:gd name="T95" fmla="*/ 1164 h 1397"/>
                <a:gd name="T96" fmla="*/ 366 w 1492"/>
                <a:gd name="T97" fmla="*/ 1194 h 1397"/>
                <a:gd name="T98" fmla="*/ 396 w 1492"/>
                <a:gd name="T99" fmla="*/ 1266 h 1397"/>
                <a:gd name="T100" fmla="*/ 299 w 1492"/>
                <a:gd name="T101" fmla="*/ 1249 h 1397"/>
                <a:gd name="T102" fmla="*/ 299 w 1492"/>
                <a:gd name="T103" fmla="*/ 1247 h 1397"/>
                <a:gd name="T104" fmla="*/ 298 w 1492"/>
                <a:gd name="T105" fmla="*/ 1246 h 1397"/>
                <a:gd name="T106" fmla="*/ 297 w 1492"/>
                <a:gd name="T107" fmla="*/ 1245 h 1397"/>
                <a:gd name="T108" fmla="*/ 296 w 1492"/>
                <a:gd name="T109" fmla="*/ 1242 h 1397"/>
                <a:gd name="T110" fmla="*/ 295 w 1492"/>
                <a:gd name="T111" fmla="*/ 1240 h 1397"/>
                <a:gd name="T112" fmla="*/ 295 w 1492"/>
                <a:gd name="T113" fmla="*/ 1237 h 1397"/>
                <a:gd name="T114" fmla="*/ 295 w 1492"/>
                <a:gd name="T115" fmla="*/ 1236 h 1397"/>
                <a:gd name="T116" fmla="*/ 295 w 1492"/>
                <a:gd name="T117" fmla="*/ 1233 h 1397"/>
                <a:gd name="T118" fmla="*/ 295 w 1492"/>
                <a:gd name="T119" fmla="*/ 1231 h 1397"/>
                <a:gd name="T120" fmla="*/ 295 w 1492"/>
                <a:gd name="T121" fmla="*/ 1230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92" h="1397">
                  <a:moveTo>
                    <a:pt x="830" y="1266"/>
                  </a:moveTo>
                  <a:cubicBezTo>
                    <a:pt x="772" y="1266"/>
                    <a:pt x="772" y="1266"/>
                    <a:pt x="772" y="1266"/>
                  </a:cubicBezTo>
                  <a:cubicBezTo>
                    <a:pt x="752" y="1266"/>
                    <a:pt x="736" y="1250"/>
                    <a:pt x="736" y="1230"/>
                  </a:cubicBezTo>
                  <a:cubicBezTo>
                    <a:pt x="736" y="1211"/>
                    <a:pt x="752" y="1194"/>
                    <a:pt x="772" y="1194"/>
                  </a:cubicBezTo>
                  <a:cubicBezTo>
                    <a:pt x="830" y="1194"/>
                    <a:pt x="830" y="1194"/>
                    <a:pt x="830" y="1194"/>
                  </a:cubicBezTo>
                  <a:cubicBezTo>
                    <a:pt x="830" y="903"/>
                    <a:pt x="830" y="903"/>
                    <a:pt x="830" y="903"/>
                  </a:cubicBezTo>
                  <a:cubicBezTo>
                    <a:pt x="830" y="872"/>
                    <a:pt x="844" y="843"/>
                    <a:pt x="866" y="823"/>
                  </a:cubicBezTo>
                  <a:cubicBezTo>
                    <a:pt x="869" y="821"/>
                    <a:pt x="869" y="821"/>
                    <a:pt x="869" y="821"/>
                  </a:cubicBezTo>
                  <a:cubicBezTo>
                    <a:pt x="891" y="802"/>
                    <a:pt x="920" y="791"/>
                    <a:pt x="950" y="791"/>
                  </a:cubicBezTo>
                  <a:cubicBezTo>
                    <a:pt x="1371" y="791"/>
                    <a:pt x="1371" y="791"/>
                    <a:pt x="1371" y="791"/>
                  </a:cubicBezTo>
                  <a:cubicBezTo>
                    <a:pt x="1404" y="791"/>
                    <a:pt x="1434" y="803"/>
                    <a:pt x="1455" y="823"/>
                  </a:cubicBezTo>
                  <a:cubicBezTo>
                    <a:pt x="1478" y="843"/>
                    <a:pt x="1492" y="872"/>
                    <a:pt x="1492" y="903"/>
                  </a:cubicBezTo>
                  <a:cubicBezTo>
                    <a:pt x="1492" y="1230"/>
                    <a:pt x="1492" y="1230"/>
                    <a:pt x="1492" y="1230"/>
                  </a:cubicBezTo>
                  <a:cubicBezTo>
                    <a:pt x="1492" y="1230"/>
                    <a:pt x="1492" y="1230"/>
                    <a:pt x="1492" y="1230"/>
                  </a:cubicBezTo>
                  <a:cubicBezTo>
                    <a:pt x="1492" y="1231"/>
                    <a:pt x="1492" y="1231"/>
                    <a:pt x="1492" y="1231"/>
                  </a:cubicBezTo>
                  <a:cubicBezTo>
                    <a:pt x="1492" y="1286"/>
                    <a:pt x="1492" y="1286"/>
                    <a:pt x="1492" y="1286"/>
                  </a:cubicBezTo>
                  <a:cubicBezTo>
                    <a:pt x="1492" y="1317"/>
                    <a:pt x="1478" y="1345"/>
                    <a:pt x="1455" y="1366"/>
                  </a:cubicBezTo>
                  <a:cubicBezTo>
                    <a:pt x="1434" y="1385"/>
                    <a:pt x="1404" y="1397"/>
                    <a:pt x="1371" y="1397"/>
                  </a:cubicBezTo>
                  <a:cubicBezTo>
                    <a:pt x="950" y="1397"/>
                    <a:pt x="950" y="1397"/>
                    <a:pt x="950" y="1397"/>
                  </a:cubicBezTo>
                  <a:cubicBezTo>
                    <a:pt x="918" y="1397"/>
                    <a:pt x="888" y="1385"/>
                    <a:pt x="867" y="1366"/>
                  </a:cubicBezTo>
                  <a:cubicBezTo>
                    <a:pt x="844" y="1345"/>
                    <a:pt x="830" y="1317"/>
                    <a:pt x="830" y="1286"/>
                  </a:cubicBezTo>
                  <a:cubicBezTo>
                    <a:pt x="830" y="1266"/>
                    <a:pt x="830" y="1266"/>
                    <a:pt x="830" y="1266"/>
                  </a:cubicBezTo>
                  <a:cubicBezTo>
                    <a:pt x="830" y="1266"/>
                    <a:pt x="830" y="1266"/>
                    <a:pt x="830" y="1266"/>
                  </a:cubicBezTo>
                  <a:close/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73" y="0"/>
                    <a:pt x="603" y="11"/>
                    <a:pt x="625" y="30"/>
                  </a:cubicBezTo>
                  <a:cubicBezTo>
                    <a:pt x="648" y="52"/>
                    <a:pt x="661" y="79"/>
                    <a:pt x="661" y="110"/>
                  </a:cubicBezTo>
                  <a:cubicBezTo>
                    <a:pt x="661" y="437"/>
                    <a:pt x="661" y="437"/>
                    <a:pt x="661" y="437"/>
                  </a:cubicBezTo>
                  <a:cubicBezTo>
                    <a:pt x="661" y="438"/>
                    <a:pt x="661" y="438"/>
                    <a:pt x="661" y="438"/>
                  </a:cubicBezTo>
                  <a:cubicBezTo>
                    <a:pt x="661" y="439"/>
                    <a:pt x="661" y="439"/>
                    <a:pt x="661" y="439"/>
                  </a:cubicBezTo>
                  <a:cubicBezTo>
                    <a:pt x="661" y="493"/>
                    <a:pt x="661" y="493"/>
                    <a:pt x="661" y="493"/>
                  </a:cubicBezTo>
                  <a:cubicBezTo>
                    <a:pt x="661" y="524"/>
                    <a:pt x="648" y="553"/>
                    <a:pt x="625" y="573"/>
                  </a:cubicBezTo>
                  <a:cubicBezTo>
                    <a:pt x="603" y="593"/>
                    <a:pt x="573" y="605"/>
                    <a:pt x="541" y="605"/>
                  </a:cubicBezTo>
                  <a:cubicBezTo>
                    <a:pt x="366" y="605"/>
                    <a:pt x="366" y="605"/>
                    <a:pt x="366" y="605"/>
                  </a:cubicBezTo>
                  <a:cubicBezTo>
                    <a:pt x="366" y="644"/>
                    <a:pt x="366" y="644"/>
                    <a:pt x="366" y="644"/>
                  </a:cubicBezTo>
                  <a:cubicBezTo>
                    <a:pt x="366" y="664"/>
                    <a:pt x="350" y="680"/>
                    <a:pt x="330" y="680"/>
                  </a:cubicBezTo>
                  <a:cubicBezTo>
                    <a:pt x="311" y="680"/>
                    <a:pt x="295" y="664"/>
                    <a:pt x="295" y="644"/>
                  </a:cubicBezTo>
                  <a:cubicBezTo>
                    <a:pt x="295" y="605"/>
                    <a:pt x="295" y="605"/>
                    <a:pt x="295" y="605"/>
                  </a:cubicBezTo>
                  <a:cubicBezTo>
                    <a:pt x="120" y="605"/>
                    <a:pt x="120" y="605"/>
                    <a:pt x="120" y="605"/>
                  </a:cubicBezTo>
                  <a:cubicBezTo>
                    <a:pt x="88" y="605"/>
                    <a:pt x="58" y="593"/>
                    <a:pt x="36" y="573"/>
                  </a:cubicBezTo>
                  <a:cubicBezTo>
                    <a:pt x="14" y="553"/>
                    <a:pt x="0" y="524"/>
                    <a:pt x="0" y="49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8"/>
                    <a:pt x="0" y="438"/>
                    <a:pt x="0" y="438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79"/>
                    <a:pt x="14" y="52"/>
                    <a:pt x="36" y="3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58" y="11"/>
                    <a:pt x="87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lose/>
                  <a:moveTo>
                    <a:pt x="541" y="71"/>
                  </a:moveTo>
                  <a:cubicBezTo>
                    <a:pt x="541" y="71"/>
                    <a:pt x="541" y="71"/>
                    <a:pt x="541" y="71"/>
                  </a:cubicBezTo>
                  <a:cubicBezTo>
                    <a:pt x="120" y="71"/>
                    <a:pt x="120" y="71"/>
                    <a:pt x="120" y="71"/>
                  </a:cubicBezTo>
                  <a:cubicBezTo>
                    <a:pt x="106" y="71"/>
                    <a:pt x="93" y="76"/>
                    <a:pt x="85" y="84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76" y="91"/>
                    <a:pt x="71" y="100"/>
                    <a:pt x="71" y="110"/>
                  </a:cubicBezTo>
                  <a:cubicBezTo>
                    <a:pt x="71" y="402"/>
                    <a:pt x="71" y="402"/>
                    <a:pt x="71" y="402"/>
                  </a:cubicBezTo>
                  <a:cubicBezTo>
                    <a:pt x="589" y="402"/>
                    <a:pt x="589" y="402"/>
                    <a:pt x="589" y="402"/>
                  </a:cubicBezTo>
                  <a:cubicBezTo>
                    <a:pt x="589" y="110"/>
                    <a:pt x="589" y="110"/>
                    <a:pt x="589" y="110"/>
                  </a:cubicBezTo>
                  <a:cubicBezTo>
                    <a:pt x="589" y="100"/>
                    <a:pt x="584" y="91"/>
                    <a:pt x="577" y="84"/>
                  </a:cubicBezTo>
                  <a:cubicBezTo>
                    <a:pt x="567" y="76"/>
                    <a:pt x="555" y="71"/>
                    <a:pt x="541" y="71"/>
                  </a:cubicBezTo>
                  <a:cubicBezTo>
                    <a:pt x="541" y="71"/>
                    <a:pt x="541" y="71"/>
                    <a:pt x="541" y="71"/>
                  </a:cubicBezTo>
                  <a:close/>
                  <a:moveTo>
                    <a:pt x="71" y="474"/>
                  </a:moveTo>
                  <a:cubicBezTo>
                    <a:pt x="71" y="474"/>
                    <a:pt x="71" y="474"/>
                    <a:pt x="71" y="474"/>
                  </a:cubicBezTo>
                  <a:cubicBezTo>
                    <a:pt x="71" y="493"/>
                    <a:pt x="71" y="493"/>
                    <a:pt x="71" y="493"/>
                  </a:cubicBezTo>
                  <a:cubicBezTo>
                    <a:pt x="71" y="503"/>
                    <a:pt x="76" y="513"/>
                    <a:pt x="85" y="520"/>
                  </a:cubicBezTo>
                  <a:cubicBezTo>
                    <a:pt x="93" y="528"/>
                    <a:pt x="106" y="533"/>
                    <a:pt x="120" y="533"/>
                  </a:cubicBezTo>
                  <a:cubicBezTo>
                    <a:pt x="541" y="533"/>
                    <a:pt x="541" y="533"/>
                    <a:pt x="541" y="533"/>
                  </a:cubicBezTo>
                  <a:cubicBezTo>
                    <a:pt x="555" y="533"/>
                    <a:pt x="567" y="528"/>
                    <a:pt x="577" y="520"/>
                  </a:cubicBezTo>
                  <a:cubicBezTo>
                    <a:pt x="584" y="513"/>
                    <a:pt x="589" y="503"/>
                    <a:pt x="589" y="493"/>
                  </a:cubicBezTo>
                  <a:cubicBezTo>
                    <a:pt x="589" y="474"/>
                    <a:pt x="589" y="474"/>
                    <a:pt x="589" y="474"/>
                  </a:cubicBezTo>
                  <a:cubicBezTo>
                    <a:pt x="71" y="474"/>
                    <a:pt x="71" y="474"/>
                    <a:pt x="71" y="474"/>
                  </a:cubicBezTo>
                  <a:cubicBezTo>
                    <a:pt x="71" y="474"/>
                    <a:pt x="71" y="474"/>
                    <a:pt x="71" y="474"/>
                  </a:cubicBezTo>
                  <a:close/>
                  <a:moveTo>
                    <a:pt x="902" y="1194"/>
                  </a:moveTo>
                  <a:cubicBezTo>
                    <a:pt x="902" y="1194"/>
                    <a:pt x="902" y="1194"/>
                    <a:pt x="902" y="1194"/>
                  </a:cubicBezTo>
                  <a:cubicBezTo>
                    <a:pt x="1420" y="1194"/>
                    <a:pt x="1420" y="1194"/>
                    <a:pt x="1420" y="1194"/>
                  </a:cubicBezTo>
                  <a:cubicBezTo>
                    <a:pt x="1420" y="903"/>
                    <a:pt x="1420" y="903"/>
                    <a:pt x="1420" y="903"/>
                  </a:cubicBezTo>
                  <a:cubicBezTo>
                    <a:pt x="1420" y="893"/>
                    <a:pt x="1416" y="883"/>
                    <a:pt x="1407" y="876"/>
                  </a:cubicBezTo>
                  <a:cubicBezTo>
                    <a:pt x="1398" y="869"/>
                    <a:pt x="1386" y="863"/>
                    <a:pt x="1371" y="863"/>
                  </a:cubicBezTo>
                  <a:cubicBezTo>
                    <a:pt x="950" y="863"/>
                    <a:pt x="950" y="863"/>
                    <a:pt x="950" y="863"/>
                  </a:cubicBezTo>
                  <a:cubicBezTo>
                    <a:pt x="937" y="863"/>
                    <a:pt x="925" y="867"/>
                    <a:pt x="916" y="875"/>
                  </a:cubicBezTo>
                  <a:cubicBezTo>
                    <a:pt x="915" y="876"/>
                    <a:pt x="915" y="876"/>
                    <a:pt x="915" y="876"/>
                  </a:cubicBezTo>
                  <a:cubicBezTo>
                    <a:pt x="907" y="883"/>
                    <a:pt x="902" y="893"/>
                    <a:pt x="902" y="903"/>
                  </a:cubicBezTo>
                  <a:cubicBezTo>
                    <a:pt x="902" y="1194"/>
                    <a:pt x="902" y="1194"/>
                    <a:pt x="902" y="1194"/>
                  </a:cubicBezTo>
                  <a:cubicBezTo>
                    <a:pt x="902" y="1194"/>
                    <a:pt x="902" y="1194"/>
                    <a:pt x="902" y="1194"/>
                  </a:cubicBezTo>
                  <a:close/>
                  <a:moveTo>
                    <a:pt x="1420" y="1266"/>
                  </a:moveTo>
                  <a:cubicBezTo>
                    <a:pt x="1420" y="1266"/>
                    <a:pt x="1420" y="1266"/>
                    <a:pt x="1420" y="1266"/>
                  </a:cubicBezTo>
                  <a:cubicBezTo>
                    <a:pt x="902" y="1266"/>
                    <a:pt x="902" y="1266"/>
                    <a:pt x="902" y="1266"/>
                  </a:cubicBezTo>
                  <a:cubicBezTo>
                    <a:pt x="902" y="1286"/>
                    <a:pt x="902" y="1286"/>
                    <a:pt x="902" y="1286"/>
                  </a:cubicBezTo>
                  <a:cubicBezTo>
                    <a:pt x="902" y="1296"/>
                    <a:pt x="907" y="1305"/>
                    <a:pt x="915" y="1312"/>
                  </a:cubicBezTo>
                  <a:cubicBezTo>
                    <a:pt x="924" y="1320"/>
                    <a:pt x="936" y="1325"/>
                    <a:pt x="950" y="1325"/>
                  </a:cubicBezTo>
                  <a:cubicBezTo>
                    <a:pt x="1371" y="1325"/>
                    <a:pt x="1371" y="1325"/>
                    <a:pt x="1371" y="1325"/>
                  </a:cubicBezTo>
                  <a:cubicBezTo>
                    <a:pt x="1386" y="1325"/>
                    <a:pt x="1398" y="1320"/>
                    <a:pt x="1407" y="1312"/>
                  </a:cubicBezTo>
                  <a:cubicBezTo>
                    <a:pt x="1416" y="1305"/>
                    <a:pt x="1420" y="1296"/>
                    <a:pt x="1420" y="1286"/>
                  </a:cubicBezTo>
                  <a:cubicBezTo>
                    <a:pt x="1420" y="1266"/>
                    <a:pt x="1420" y="1266"/>
                    <a:pt x="1420" y="1266"/>
                  </a:cubicBezTo>
                  <a:cubicBezTo>
                    <a:pt x="1420" y="1266"/>
                    <a:pt x="1420" y="1266"/>
                    <a:pt x="1420" y="1266"/>
                  </a:cubicBezTo>
                  <a:close/>
                  <a:moveTo>
                    <a:pt x="295" y="890"/>
                  </a:moveTo>
                  <a:cubicBezTo>
                    <a:pt x="295" y="890"/>
                    <a:pt x="295" y="890"/>
                    <a:pt x="295" y="890"/>
                  </a:cubicBezTo>
                  <a:cubicBezTo>
                    <a:pt x="295" y="869"/>
                    <a:pt x="311" y="853"/>
                    <a:pt x="330" y="853"/>
                  </a:cubicBezTo>
                  <a:cubicBezTo>
                    <a:pt x="350" y="853"/>
                    <a:pt x="366" y="869"/>
                    <a:pt x="366" y="890"/>
                  </a:cubicBezTo>
                  <a:cubicBezTo>
                    <a:pt x="366" y="935"/>
                    <a:pt x="366" y="935"/>
                    <a:pt x="366" y="935"/>
                  </a:cubicBezTo>
                  <a:cubicBezTo>
                    <a:pt x="366" y="955"/>
                    <a:pt x="350" y="971"/>
                    <a:pt x="330" y="971"/>
                  </a:cubicBezTo>
                  <a:cubicBezTo>
                    <a:pt x="311" y="971"/>
                    <a:pt x="295" y="955"/>
                    <a:pt x="295" y="935"/>
                  </a:cubicBezTo>
                  <a:cubicBezTo>
                    <a:pt x="295" y="890"/>
                    <a:pt x="295" y="890"/>
                    <a:pt x="295" y="890"/>
                  </a:cubicBezTo>
                  <a:cubicBezTo>
                    <a:pt x="295" y="890"/>
                    <a:pt x="295" y="890"/>
                    <a:pt x="295" y="890"/>
                  </a:cubicBezTo>
                  <a:close/>
                  <a:moveTo>
                    <a:pt x="295" y="746"/>
                  </a:moveTo>
                  <a:cubicBezTo>
                    <a:pt x="295" y="746"/>
                    <a:pt x="295" y="746"/>
                    <a:pt x="295" y="746"/>
                  </a:cubicBezTo>
                  <a:cubicBezTo>
                    <a:pt x="295" y="727"/>
                    <a:pt x="311" y="710"/>
                    <a:pt x="330" y="710"/>
                  </a:cubicBezTo>
                  <a:cubicBezTo>
                    <a:pt x="350" y="710"/>
                    <a:pt x="366" y="727"/>
                    <a:pt x="366" y="746"/>
                  </a:cubicBezTo>
                  <a:cubicBezTo>
                    <a:pt x="366" y="793"/>
                    <a:pt x="366" y="793"/>
                    <a:pt x="366" y="793"/>
                  </a:cubicBezTo>
                  <a:cubicBezTo>
                    <a:pt x="366" y="812"/>
                    <a:pt x="350" y="829"/>
                    <a:pt x="330" y="829"/>
                  </a:cubicBezTo>
                  <a:cubicBezTo>
                    <a:pt x="311" y="829"/>
                    <a:pt x="295" y="812"/>
                    <a:pt x="295" y="793"/>
                  </a:cubicBezTo>
                  <a:cubicBezTo>
                    <a:pt x="295" y="746"/>
                    <a:pt x="295" y="746"/>
                    <a:pt x="295" y="746"/>
                  </a:cubicBezTo>
                  <a:cubicBezTo>
                    <a:pt x="295" y="746"/>
                    <a:pt x="295" y="746"/>
                    <a:pt x="295" y="746"/>
                  </a:cubicBezTo>
                  <a:close/>
                  <a:moveTo>
                    <a:pt x="295" y="1031"/>
                  </a:moveTo>
                  <a:cubicBezTo>
                    <a:pt x="295" y="1031"/>
                    <a:pt x="295" y="1031"/>
                    <a:pt x="295" y="1031"/>
                  </a:cubicBezTo>
                  <a:cubicBezTo>
                    <a:pt x="295" y="1012"/>
                    <a:pt x="311" y="996"/>
                    <a:pt x="330" y="996"/>
                  </a:cubicBezTo>
                  <a:cubicBezTo>
                    <a:pt x="350" y="996"/>
                    <a:pt x="366" y="1012"/>
                    <a:pt x="366" y="1031"/>
                  </a:cubicBezTo>
                  <a:cubicBezTo>
                    <a:pt x="366" y="1078"/>
                    <a:pt x="366" y="1078"/>
                    <a:pt x="366" y="1078"/>
                  </a:cubicBezTo>
                  <a:cubicBezTo>
                    <a:pt x="366" y="1098"/>
                    <a:pt x="350" y="1114"/>
                    <a:pt x="330" y="1114"/>
                  </a:cubicBezTo>
                  <a:cubicBezTo>
                    <a:pt x="311" y="1114"/>
                    <a:pt x="295" y="1098"/>
                    <a:pt x="295" y="1078"/>
                  </a:cubicBezTo>
                  <a:cubicBezTo>
                    <a:pt x="295" y="1031"/>
                    <a:pt x="295" y="1031"/>
                    <a:pt x="295" y="1031"/>
                  </a:cubicBezTo>
                  <a:cubicBezTo>
                    <a:pt x="295" y="1031"/>
                    <a:pt x="295" y="1031"/>
                    <a:pt x="295" y="1031"/>
                  </a:cubicBezTo>
                  <a:close/>
                  <a:moveTo>
                    <a:pt x="536" y="1194"/>
                  </a:moveTo>
                  <a:cubicBezTo>
                    <a:pt x="536" y="1194"/>
                    <a:pt x="536" y="1194"/>
                    <a:pt x="536" y="1194"/>
                  </a:cubicBezTo>
                  <a:cubicBezTo>
                    <a:pt x="556" y="1194"/>
                    <a:pt x="573" y="1211"/>
                    <a:pt x="573" y="1230"/>
                  </a:cubicBezTo>
                  <a:cubicBezTo>
                    <a:pt x="573" y="1250"/>
                    <a:pt x="556" y="1266"/>
                    <a:pt x="536" y="1266"/>
                  </a:cubicBezTo>
                  <a:cubicBezTo>
                    <a:pt x="490" y="1266"/>
                    <a:pt x="490" y="1266"/>
                    <a:pt x="490" y="1266"/>
                  </a:cubicBezTo>
                  <a:cubicBezTo>
                    <a:pt x="470" y="1266"/>
                    <a:pt x="454" y="1250"/>
                    <a:pt x="454" y="1230"/>
                  </a:cubicBezTo>
                  <a:cubicBezTo>
                    <a:pt x="454" y="1211"/>
                    <a:pt x="470" y="1194"/>
                    <a:pt x="490" y="1194"/>
                  </a:cubicBezTo>
                  <a:cubicBezTo>
                    <a:pt x="536" y="1194"/>
                    <a:pt x="536" y="1194"/>
                    <a:pt x="536" y="1194"/>
                  </a:cubicBezTo>
                  <a:cubicBezTo>
                    <a:pt x="536" y="1194"/>
                    <a:pt x="536" y="1194"/>
                    <a:pt x="536" y="1194"/>
                  </a:cubicBezTo>
                  <a:close/>
                  <a:moveTo>
                    <a:pt x="677" y="1194"/>
                  </a:moveTo>
                  <a:cubicBezTo>
                    <a:pt x="677" y="1194"/>
                    <a:pt x="677" y="1194"/>
                    <a:pt x="677" y="1194"/>
                  </a:cubicBezTo>
                  <a:cubicBezTo>
                    <a:pt x="696" y="1194"/>
                    <a:pt x="712" y="1211"/>
                    <a:pt x="712" y="1230"/>
                  </a:cubicBezTo>
                  <a:cubicBezTo>
                    <a:pt x="712" y="1250"/>
                    <a:pt x="696" y="1266"/>
                    <a:pt x="677" y="1266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10" y="1266"/>
                    <a:pt x="595" y="1250"/>
                    <a:pt x="595" y="1230"/>
                  </a:cubicBezTo>
                  <a:cubicBezTo>
                    <a:pt x="595" y="1211"/>
                    <a:pt x="610" y="1194"/>
                    <a:pt x="630" y="1194"/>
                  </a:cubicBezTo>
                  <a:cubicBezTo>
                    <a:pt x="677" y="1194"/>
                    <a:pt x="677" y="1194"/>
                    <a:pt x="677" y="1194"/>
                  </a:cubicBezTo>
                  <a:cubicBezTo>
                    <a:pt x="677" y="1194"/>
                    <a:pt x="677" y="1194"/>
                    <a:pt x="677" y="1194"/>
                  </a:cubicBezTo>
                  <a:close/>
                  <a:moveTo>
                    <a:pt x="295" y="1164"/>
                  </a:moveTo>
                  <a:cubicBezTo>
                    <a:pt x="295" y="1164"/>
                    <a:pt x="295" y="1164"/>
                    <a:pt x="295" y="1164"/>
                  </a:cubicBezTo>
                  <a:cubicBezTo>
                    <a:pt x="295" y="1144"/>
                    <a:pt x="311" y="1129"/>
                    <a:pt x="330" y="1129"/>
                  </a:cubicBezTo>
                  <a:cubicBezTo>
                    <a:pt x="350" y="1129"/>
                    <a:pt x="366" y="1144"/>
                    <a:pt x="366" y="1164"/>
                  </a:cubicBezTo>
                  <a:cubicBezTo>
                    <a:pt x="366" y="1194"/>
                    <a:pt x="366" y="1194"/>
                    <a:pt x="366" y="1194"/>
                  </a:cubicBezTo>
                  <a:cubicBezTo>
                    <a:pt x="396" y="1194"/>
                    <a:pt x="396" y="1194"/>
                    <a:pt x="396" y="1194"/>
                  </a:cubicBezTo>
                  <a:cubicBezTo>
                    <a:pt x="416" y="1194"/>
                    <a:pt x="433" y="1211"/>
                    <a:pt x="433" y="1230"/>
                  </a:cubicBezTo>
                  <a:cubicBezTo>
                    <a:pt x="433" y="1250"/>
                    <a:pt x="416" y="1266"/>
                    <a:pt x="396" y="1266"/>
                  </a:cubicBezTo>
                  <a:cubicBezTo>
                    <a:pt x="333" y="1266"/>
                    <a:pt x="333" y="1266"/>
                    <a:pt x="333" y="1266"/>
                  </a:cubicBezTo>
                  <a:cubicBezTo>
                    <a:pt x="330" y="1266"/>
                    <a:pt x="330" y="1266"/>
                    <a:pt x="330" y="1266"/>
                  </a:cubicBezTo>
                  <a:cubicBezTo>
                    <a:pt x="317" y="1266"/>
                    <a:pt x="305" y="1260"/>
                    <a:pt x="299" y="1249"/>
                  </a:cubicBezTo>
                  <a:cubicBezTo>
                    <a:pt x="299" y="1248"/>
                    <a:pt x="299" y="1248"/>
                    <a:pt x="299" y="1248"/>
                  </a:cubicBezTo>
                  <a:cubicBezTo>
                    <a:pt x="299" y="1248"/>
                    <a:pt x="299" y="1248"/>
                    <a:pt x="299" y="1248"/>
                  </a:cubicBezTo>
                  <a:cubicBezTo>
                    <a:pt x="299" y="1247"/>
                    <a:pt x="299" y="1247"/>
                    <a:pt x="299" y="1247"/>
                  </a:cubicBezTo>
                  <a:cubicBezTo>
                    <a:pt x="299" y="1246"/>
                    <a:pt x="299" y="1246"/>
                    <a:pt x="299" y="1246"/>
                  </a:cubicBezTo>
                  <a:cubicBezTo>
                    <a:pt x="298" y="1246"/>
                    <a:pt x="298" y="1246"/>
                    <a:pt x="298" y="1246"/>
                  </a:cubicBezTo>
                  <a:cubicBezTo>
                    <a:pt x="298" y="1246"/>
                    <a:pt x="298" y="1246"/>
                    <a:pt x="298" y="1246"/>
                  </a:cubicBezTo>
                  <a:cubicBezTo>
                    <a:pt x="298" y="1245"/>
                    <a:pt x="298" y="1245"/>
                    <a:pt x="298" y="1245"/>
                  </a:cubicBezTo>
                  <a:cubicBezTo>
                    <a:pt x="298" y="1245"/>
                    <a:pt x="298" y="1245"/>
                    <a:pt x="298" y="1245"/>
                  </a:cubicBezTo>
                  <a:cubicBezTo>
                    <a:pt x="297" y="1245"/>
                    <a:pt x="297" y="1245"/>
                    <a:pt x="297" y="1245"/>
                  </a:cubicBezTo>
                  <a:cubicBezTo>
                    <a:pt x="297" y="1244"/>
                    <a:pt x="297" y="1244"/>
                    <a:pt x="297" y="1244"/>
                  </a:cubicBezTo>
                  <a:cubicBezTo>
                    <a:pt x="296" y="1243"/>
                    <a:pt x="296" y="1243"/>
                    <a:pt x="296" y="1243"/>
                  </a:cubicBezTo>
                  <a:cubicBezTo>
                    <a:pt x="296" y="1242"/>
                    <a:pt x="296" y="1242"/>
                    <a:pt x="296" y="1242"/>
                  </a:cubicBezTo>
                  <a:cubicBezTo>
                    <a:pt x="296" y="1241"/>
                    <a:pt x="296" y="1241"/>
                    <a:pt x="296" y="1241"/>
                  </a:cubicBezTo>
                  <a:cubicBezTo>
                    <a:pt x="295" y="1240"/>
                    <a:pt x="295" y="1240"/>
                    <a:pt x="295" y="1240"/>
                  </a:cubicBezTo>
                  <a:cubicBezTo>
                    <a:pt x="295" y="1240"/>
                    <a:pt x="295" y="1240"/>
                    <a:pt x="295" y="1240"/>
                  </a:cubicBezTo>
                  <a:cubicBezTo>
                    <a:pt x="295" y="1239"/>
                    <a:pt x="295" y="1239"/>
                    <a:pt x="295" y="1239"/>
                  </a:cubicBezTo>
                  <a:cubicBezTo>
                    <a:pt x="295" y="1238"/>
                    <a:pt x="295" y="1238"/>
                    <a:pt x="295" y="1238"/>
                  </a:cubicBezTo>
                  <a:cubicBezTo>
                    <a:pt x="295" y="1237"/>
                    <a:pt x="295" y="1237"/>
                    <a:pt x="295" y="1237"/>
                  </a:cubicBezTo>
                  <a:cubicBezTo>
                    <a:pt x="295" y="1237"/>
                    <a:pt x="295" y="1237"/>
                    <a:pt x="295" y="1237"/>
                  </a:cubicBezTo>
                  <a:cubicBezTo>
                    <a:pt x="295" y="1236"/>
                    <a:pt x="295" y="1236"/>
                    <a:pt x="295" y="1236"/>
                  </a:cubicBezTo>
                  <a:cubicBezTo>
                    <a:pt x="295" y="1236"/>
                    <a:pt x="295" y="1236"/>
                    <a:pt x="295" y="1236"/>
                  </a:cubicBezTo>
                  <a:cubicBezTo>
                    <a:pt x="295" y="1235"/>
                    <a:pt x="295" y="1235"/>
                    <a:pt x="295" y="1235"/>
                  </a:cubicBezTo>
                  <a:cubicBezTo>
                    <a:pt x="295" y="1234"/>
                    <a:pt x="295" y="1234"/>
                    <a:pt x="295" y="1234"/>
                  </a:cubicBezTo>
                  <a:cubicBezTo>
                    <a:pt x="295" y="1233"/>
                    <a:pt x="295" y="1233"/>
                    <a:pt x="295" y="1233"/>
                  </a:cubicBezTo>
                  <a:cubicBezTo>
                    <a:pt x="295" y="1232"/>
                    <a:pt x="295" y="1232"/>
                    <a:pt x="295" y="1232"/>
                  </a:cubicBezTo>
                  <a:cubicBezTo>
                    <a:pt x="295" y="1232"/>
                    <a:pt x="295" y="1232"/>
                    <a:pt x="295" y="1232"/>
                  </a:cubicBezTo>
                  <a:cubicBezTo>
                    <a:pt x="295" y="1231"/>
                    <a:pt x="295" y="1231"/>
                    <a:pt x="295" y="1231"/>
                  </a:cubicBezTo>
                  <a:cubicBezTo>
                    <a:pt x="295" y="1231"/>
                    <a:pt x="295" y="1231"/>
                    <a:pt x="295" y="1231"/>
                  </a:cubicBezTo>
                  <a:cubicBezTo>
                    <a:pt x="295" y="1230"/>
                    <a:pt x="295" y="1230"/>
                    <a:pt x="295" y="1230"/>
                  </a:cubicBezTo>
                  <a:cubicBezTo>
                    <a:pt x="295" y="1230"/>
                    <a:pt x="295" y="1230"/>
                    <a:pt x="295" y="1230"/>
                  </a:cubicBezTo>
                  <a:cubicBezTo>
                    <a:pt x="295" y="1164"/>
                    <a:pt x="295" y="1164"/>
                    <a:pt x="295" y="1164"/>
                  </a:cubicBezTo>
                  <a:cubicBezTo>
                    <a:pt x="295" y="1164"/>
                    <a:pt x="295" y="1164"/>
                    <a:pt x="295" y="1164"/>
                  </a:cubicBezTo>
                  <a:close/>
                </a:path>
              </a:pathLst>
            </a:custGeom>
            <a:solidFill>
              <a:srgbClr val="53A6AB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1" name="í$ļïďê"/>
            <p:cNvSpPr/>
            <p:nvPr/>
          </p:nvSpPr>
          <p:spPr bwMode="auto">
            <a:xfrm>
              <a:off x="6904220" y="3025970"/>
              <a:ext cx="308004" cy="307302"/>
            </a:xfrm>
            <a:custGeom>
              <a:avLst/>
              <a:gdLst>
                <a:gd name="connsiteX0" fmla="*/ 235923 w 529695"/>
                <a:gd name="connsiteY0" fmla="*/ 409298 h 528485"/>
                <a:gd name="connsiteX1" fmla="*/ 287736 w 529695"/>
                <a:gd name="connsiteY1" fmla="*/ 409298 h 528485"/>
                <a:gd name="connsiteX2" fmla="*/ 287736 w 529695"/>
                <a:gd name="connsiteY2" fmla="*/ 438466 h 528485"/>
                <a:gd name="connsiteX3" fmla="*/ 303330 w 529695"/>
                <a:gd name="connsiteY3" fmla="*/ 454559 h 528485"/>
                <a:gd name="connsiteX4" fmla="*/ 502531 w 529695"/>
                <a:gd name="connsiteY4" fmla="*/ 454559 h 528485"/>
                <a:gd name="connsiteX5" fmla="*/ 529695 w 529695"/>
                <a:gd name="connsiteY5" fmla="*/ 481716 h 528485"/>
                <a:gd name="connsiteX6" fmla="*/ 502531 w 529695"/>
                <a:gd name="connsiteY6" fmla="*/ 508872 h 528485"/>
                <a:gd name="connsiteX7" fmla="*/ 300815 w 529695"/>
                <a:gd name="connsiteY7" fmla="*/ 508872 h 528485"/>
                <a:gd name="connsiteX8" fmla="*/ 261578 w 529695"/>
                <a:gd name="connsiteY8" fmla="*/ 528485 h 528485"/>
                <a:gd name="connsiteX9" fmla="*/ 222844 w 529695"/>
                <a:gd name="connsiteY9" fmla="*/ 508872 h 528485"/>
                <a:gd name="connsiteX10" fmla="*/ 27164 w 529695"/>
                <a:gd name="connsiteY10" fmla="*/ 508872 h 528485"/>
                <a:gd name="connsiteX11" fmla="*/ 0 w 529695"/>
                <a:gd name="connsiteY11" fmla="*/ 481716 h 528485"/>
                <a:gd name="connsiteX12" fmla="*/ 27164 w 529695"/>
                <a:gd name="connsiteY12" fmla="*/ 454559 h 528485"/>
                <a:gd name="connsiteX13" fmla="*/ 220329 w 529695"/>
                <a:gd name="connsiteY13" fmla="*/ 454559 h 528485"/>
                <a:gd name="connsiteX14" fmla="*/ 235923 w 529695"/>
                <a:gd name="connsiteY14" fmla="*/ 438466 h 528485"/>
                <a:gd name="connsiteX15" fmla="*/ 235923 w 529695"/>
                <a:gd name="connsiteY15" fmla="*/ 409298 h 528485"/>
                <a:gd name="connsiteX16" fmla="*/ 109759 w 529695"/>
                <a:gd name="connsiteY16" fmla="*/ 322990 h 528485"/>
                <a:gd name="connsiteX17" fmla="*/ 188163 w 529695"/>
                <a:gd name="connsiteY17" fmla="*/ 322990 h 528485"/>
                <a:gd name="connsiteX18" fmla="*/ 234401 w 529695"/>
                <a:gd name="connsiteY18" fmla="*/ 339072 h 528485"/>
                <a:gd name="connsiteX19" fmla="*/ 288177 w 529695"/>
                <a:gd name="connsiteY19" fmla="*/ 394354 h 528485"/>
                <a:gd name="connsiteX20" fmla="*/ 109759 w 529695"/>
                <a:gd name="connsiteY20" fmla="*/ 322990 h 528485"/>
                <a:gd name="connsiteX21" fmla="*/ 398938 w 529695"/>
                <a:gd name="connsiteY21" fmla="*/ 205978 h 528485"/>
                <a:gd name="connsiteX22" fmla="*/ 446771 w 529695"/>
                <a:gd name="connsiteY22" fmla="*/ 275270 h 528485"/>
                <a:gd name="connsiteX23" fmla="*/ 318880 w 529695"/>
                <a:gd name="connsiteY23" fmla="*/ 388748 h 528485"/>
                <a:gd name="connsiteX24" fmla="*/ 251913 w 529695"/>
                <a:gd name="connsiteY24" fmla="*/ 325984 h 528485"/>
                <a:gd name="connsiteX25" fmla="*/ 263997 w 529695"/>
                <a:gd name="connsiteY25" fmla="*/ 301380 h 528485"/>
                <a:gd name="connsiteX26" fmla="*/ 375776 w 529695"/>
                <a:gd name="connsiteY26" fmla="*/ 212506 h 528485"/>
                <a:gd name="connsiteX27" fmla="*/ 398938 w 529695"/>
                <a:gd name="connsiteY27" fmla="*/ 205978 h 528485"/>
                <a:gd name="connsiteX28" fmla="*/ 151866 w 529695"/>
                <a:gd name="connsiteY28" fmla="*/ 126198 h 528485"/>
                <a:gd name="connsiteX29" fmla="*/ 178534 w 529695"/>
                <a:gd name="connsiteY29" fmla="*/ 152818 h 528485"/>
                <a:gd name="connsiteX30" fmla="*/ 194132 w 529695"/>
                <a:gd name="connsiteY30" fmla="*/ 263820 h 528485"/>
                <a:gd name="connsiteX31" fmla="*/ 177025 w 529695"/>
                <a:gd name="connsiteY31" fmla="*/ 303499 h 528485"/>
                <a:gd name="connsiteX32" fmla="*/ 92493 w 529695"/>
                <a:gd name="connsiteY32" fmla="*/ 298476 h 528485"/>
                <a:gd name="connsiteX33" fmla="*/ 68843 w 529695"/>
                <a:gd name="connsiteY33" fmla="*/ 160855 h 528485"/>
                <a:gd name="connsiteX34" fmla="*/ 151866 w 529695"/>
                <a:gd name="connsiteY34" fmla="*/ 126198 h 528485"/>
                <a:gd name="connsiteX35" fmla="*/ 233907 w 529695"/>
                <a:gd name="connsiteY35" fmla="*/ 121605 h 528485"/>
                <a:gd name="connsiteX36" fmla="*/ 337554 w 529695"/>
                <a:gd name="connsiteY36" fmla="*/ 154231 h 528485"/>
                <a:gd name="connsiteX37" fmla="*/ 354661 w 529695"/>
                <a:gd name="connsiteY37" fmla="*/ 205930 h 528485"/>
                <a:gd name="connsiteX38" fmla="*/ 260574 w 529695"/>
                <a:gd name="connsiteY38" fmla="*/ 279715 h 528485"/>
                <a:gd name="connsiteX39" fmla="*/ 213781 w 529695"/>
                <a:gd name="connsiteY39" fmla="*/ 255622 h 528485"/>
                <a:gd name="connsiteX40" fmla="*/ 199693 w 529695"/>
                <a:gd name="connsiteY40" fmla="*/ 154231 h 528485"/>
                <a:gd name="connsiteX41" fmla="*/ 233907 w 529695"/>
                <a:gd name="connsiteY41" fmla="*/ 121605 h 528485"/>
                <a:gd name="connsiteX42" fmla="*/ 429023 w 529695"/>
                <a:gd name="connsiteY42" fmla="*/ 90418 h 528485"/>
                <a:gd name="connsiteX43" fmla="*/ 456725 w 529695"/>
                <a:gd name="connsiteY43" fmla="*/ 245627 h 528485"/>
                <a:gd name="connsiteX44" fmla="*/ 414920 w 529695"/>
                <a:gd name="connsiteY44" fmla="*/ 190375 h 528485"/>
                <a:gd name="connsiteX45" fmla="*/ 413409 w 529695"/>
                <a:gd name="connsiteY45" fmla="*/ 148684 h 528485"/>
                <a:gd name="connsiteX46" fmla="*/ 429023 w 529695"/>
                <a:gd name="connsiteY46" fmla="*/ 90418 h 528485"/>
                <a:gd name="connsiteX47" fmla="*/ 232331 w 529695"/>
                <a:gd name="connsiteY47" fmla="*/ 2417 h 528485"/>
                <a:gd name="connsiteX48" fmla="*/ 196608 w 529695"/>
                <a:gd name="connsiteY48" fmla="*/ 70765 h 528485"/>
                <a:gd name="connsiteX49" fmla="*/ 150822 w 529695"/>
                <a:gd name="connsiteY49" fmla="*/ 104436 h 528485"/>
                <a:gd name="connsiteX50" fmla="*/ 77363 w 529695"/>
                <a:gd name="connsiteY50" fmla="*/ 130066 h 528485"/>
                <a:gd name="connsiteX51" fmla="*/ 232331 w 529695"/>
                <a:gd name="connsiteY51" fmla="*/ 2417 h 528485"/>
                <a:gd name="connsiteX52" fmla="*/ 263105 w 529695"/>
                <a:gd name="connsiteY52" fmla="*/ 0 h 528485"/>
                <a:gd name="connsiteX53" fmla="*/ 411959 w 529695"/>
                <a:gd name="connsiteY53" fmla="*/ 65760 h 528485"/>
                <a:gd name="connsiteX54" fmla="*/ 396370 w 529695"/>
                <a:gd name="connsiteY54" fmla="*/ 133025 h 528485"/>
                <a:gd name="connsiteX55" fmla="*/ 349098 w 529695"/>
                <a:gd name="connsiteY55" fmla="*/ 138045 h 528485"/>
                <a:gd name="connsiteX56" fmla="*/ 232429 w 529695"/>
                <a:gd name="connsiteY56" fmla="*/ 100396 h 528485"/>
                <a:gd name="connsiteX57" fmla="*/ 217342 w 529695"/>
                <a:gd name="connsiteY57" fmla="*/ 77305 h 528485"/>
                <a:gd name="connsiteX58" fmla="*/ 263105 w 529695"/>
                <a:gd name="connsiteY58" fmla="*/ 0 h 52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29695" h="528485">
                  <a:moveTo>
                    <a:pt x="235923" y="409298"/>
                  </a:moveTo>
                  <a:cubicBezTo>
                    <a:pt x="235923" y="409298"/>
                    <a:pt x="235923" y="409298"/>
                    <a:pt x="287736" y="409298"/>
                  </a:cubicBezTo>
                  <a:cubicBezTo>
                    <a:pt x="287736" y="409298"/>
                    <a:pt x="287736" y="409298"/>
                    <a:pt x="287736" y="438466"/>
                  </a:cubicBezTo>
                  <a:cubicBezTo>
                    <a:pt x="294275" y="442489"/>
                    <a:pt x="299306" y="448021"/>
                    <a:pt x="303330" y="454559"/>
                  </a:cubicBezTo>
                  <a:cubicBezTo>
                    <a:pt x="303330" y="454559"/>
                    <a:pt x="303330" y="454559"/>
                    <a:pt x="502531" y="454559"/>
                  </a:cubicBezTo>
                  <a:cubicBezTo>
                    <a:pt x="517622" y="454559"/>
                    <a:pt x="529695" y="466629"/>
                    <a:pt x="529695" y="481716"/>
                  </a:cubicBezTo>
                  <a:cubicBezTo>
                    <a:pt x="529695" y="496803"/>
                    <a:pt x="517622" y="508872"/>
                    <a:pt x="502531" y="508872"/>
                  </a:cubicBezTo>
                  <a:cubicBezTo>
                    <a:pt x="502531" y="508872"/>
                    <a:pt x="502531" y="508872"/>
                    <a:pt x="300815" y="508872"/>
                  </a:cubicBezTo>
                  <a:cubicBezTo>
                    <a:pt x="291760" y="520942"/>
                    <a:pt x="277675" y="528485"/>
                    <a:pt x="261578" y="528485"/>
                  </a:cubicBezTo>
                  <a:cubicBezTo>
                    <a:pt x="245984" y="528485"/>
                    <a:pt x="231899" y="520942"/>
                    <a:pt x="222844" y="508872"/>
                  </a:cubicBezTo>
                  <a:cubicBezTo>
                    <a:pt x="222844" y="508872"/>
                    <a:pt x="222844" y="508872"/>
                    <a:pt x="27164" y="508872"/>
                  </a:cubicBezTo>
                  <a:cubicBezTo>
                    <a:pt x="12073" y="508872"/>
                    <a:pt x="0" y="496803"/>
                    <a:pt x="0" y="481716"/>
                  </a:cubicBezTo>
                  <a:cubicBezTo>
                    <a:pt x="0" y="466629"/>
                    <a:pt x="12073" y="454559"/>
                    <a:pt x="27164" y="454559"/>
                  </a:cubicBezTo>
                  <a:cubicBezTo>
                    <a:pt x="27164" y="454559"/>
                    <a:pt x="27164" y="454559"/>
                    <a:pt x="220329" y="454559"/>
                  </a:cubicBezTo>
                  <a:cubicBezTo>
                    <a:pt x="224353" y="448021"/>
                    <a:pt x="229384" y="442489"/>
                    <a:pt x="235923" y="438466"/>
                  </a:cubicBezTo>
                  <a:cubicBezTo>
                    <a:pt x="235923" y="438466"/>
                    <a:pt x="235923" y="438466"/>
                    <a:pt x="235923" y="409298"/>
                  </a:cubicBezTo>
                  <a:close/>
                  <a:moveTo>
                    <a:pt x="109759" y="322990"/>
                  </a:moveTo>
                  <a:cubicBezTo>
                    <a:pt x="142930" y="330026"/>
                    <a:pt x="188163" y="322990"/>
                    <a:pt x="188163" y="322990"/>
                  </a:cubicBezTo>
                  <a:cubicBezTo>
                    <a:pt x="199722" y="347616"/>
                    <a:pt x="234401" y="339072"/>
                    <a:pt x="234401" y="339072"/>
                  </a:cubicBezTo>
                  <a:cubicBezTo>
                    <a:pt x="243950" y="352641"/>
                    <a:pt x="288177" y="394354"/>
                    <a:pt x="288177" y="394354"/>
                  </a:cubicBezTo>
                  <a:cubicBezTo>
                    <a:pt x="163536" y="405913"/>
                    <a:pt x="109759" y="322990"/>
                    <a:pt x="109759" y="322990"/>
                  </a:cubicBezTo>
                  <a:close/>
                  <a:moveTo>
                    <a:pt x="398938" y="205978"/>
                  </a:moveTo>
                  <a:cubicBezTo>
                    <a:pt x="398938" y="205978"/>
                    <a:pt x="431162" y="236105"/>
                    <a:pt x="446771" y="275270"/>
                  </a:cubicBezTo>
                  <a:cubicBezTo>
                    <a:pt x="446771" y="275270"/>
                    <a:pt x="416561" y="361132"/>
                    <a:pt x="318880" y="388748"/>
                  </a:cubicBezTo>
                  <a:cubicBezTo>
                    <a:pt x="318880" y="388748"/>
                    <a:pt x="274571" y="360128"/>
                    <a:pt x="251913" y="325984"/>
                  </a:cubicBezTo>
                  <a:cubicBezTo>
                    <a:pt x="251913" y="325984"/>
                    <a:pt x="260473" y="322469"/>
                    <a:pt x="263997" y="301380"/>
                  </a:cubicBezTo>
                  <a:cubicBezTo>
                    <a:pt x="263997" y="301380"/>
                    <a:pt x="332978" y="277279"/>
                    <a:pt x="375776" y="212506"/>
                  </a:cubicBezTo>
                  <a:cubicBezTo>
                    <a:pt x="375776" y="212506"/>
                    <a:pt x="389371" y="213510"/>
                    <a:pt x="398938" y="205978"/>
                  </a:cubicBezTo>
                  <a:close/>
                  <a:moveTo>
                    <a:pt x="151866" y="126198"/>
                  </a:moveTo>
                  <a:cubicBezTo>
                    <a:pt x="156898" y="147796"/>
                    <a:pt x="178534" y="152818"/>
                    <a:pt x="178534" y="152818"/>
                  </a:cubicBezTo>
                  <a:cubicBezTo>
                    <a:pt x="172999" y="210077"/>
                    <a:pt x="194132" y="263820"/>
                    <a:pt x="194132" y="263820"/>
                  </a:cubicBezTo>
                  <a:cubicBezTo>
                    <a:pt x="177025" y="276879"/>
                    <a:pt x="177025" y="303499"/>
                    <a:pt x="177025" y="303499"/>
                  </a:cubicBezTo>
                  <a:cubicBezTo>
                    <a:pt x="134759" y="307517"/>
                    <a:pt x="92493" y="298476"/>
                    <a:pt x="92493" y="298476"/>
                  </a:cubicBezTo>
                  <a:cubicBezTo>
                    <a:pt x="51736" y="231675"/>
                    <a:pt x="68843" y="160855"/>
                    <a:pt x="68843" y="160855"/>
                  </a:cubicBezTo>
                  <a:cubicBezTo>
                    <a:pt x="101047" y="136746"/>
                    <a:pt x="151866" y="126198"/>
                    <a:pt x="151866" y="126198"/>
                  </a:cubicBezTo>
                  <a:close/>
                  <a:moveTo>
                    <a:pt x="233907" y="121605"/>
                  </a:moveTo>
                  <a:cubicBezTo>
                    <a:pt x="233907" y="121605"/>
                    <a:pt x="291265" y="127126"/>
                    <a:pt x="337554" y="154231"/>
                  </a:cubicBezTo>
                  <a:cubicBezTo>
                    <a:pt x="337554" y="154231"/>
                    <a:pt x="326485" y="188865"/>
                    <a:pt x="354661" y="205930"/>
                  </a:cubicBezTo>
                  <a:cubicBezTo>
                    <a:pt x="354661" y="205930"/>
                    <a:pt x="325982" y="249097"/>
                    <a:pt x="260574" y="279715"/>
                  </a:cubicBezTo>
                  <a:cubicBezTo>
                    <a:pt x="260574" y="279715"/>
                    <a:pt x="247995" y="250101"/>
                    <a:pt x="213781" y="255622"/>
                  </a:cubicBezTo>
                  <a:cubicBezTo>
                    <a:pt x="214284" y="255622"/>
                    <a:pt x="200196" y="229020"/>
                    <a:pt x="199693" y="154231"/>
                  </a:cubicBezTo>
                  <a:cubicBezTo>
                    <a:pt x="199693" y="154231"/>
                    <a:pt x="228876" y="156239"/>
                    <a:pt x="233907" y="121605"/>
                  </a:cubicBezTo>
                  <a:close/>
                  <a:moveTo>
                    <a:pt x="429023" y="90418"/>
                  </a:moveTo>
                  <a:cubicBezTo>
                    <a:pt x="429023" y="90418"/>
                    <a:pt x="479893" y="148182"/>
                    <a:pt x="456725" y="245627"/>
                  </a:cubicBezTo>
                  <a:cubicBezTo>
                    <a:pt x="456725" y="245627"/>
                    <a:pt x="429023" y="200923"/>
                    <a:pt x="414920" y="190375"/>
                  </a:cubicBezTo>
                  <a:cubicBezTo>
                    <a:pt x="414920" y="190375"/>
                    <a:pt x="427512" y="166265"/>
                    <a:pt x="413409" y="148684"/>
                  </a:cubicBezTo>
                  <a:cubicBezTo>
                    <a:pt x="413409" y="148684"/>
                    <a:pt x="426505" y="122565"/>
                    <a:pt x="429023" y="90418"/>
                  </a:cubicBezTo>
                  <a:close/>
                  <a:moveTo>
                    <a:pt x="232331" y="2417"/>
                  </a:moveTo>
                  <a:cubicBezTo>
                    <a:pt x="232331" y="2417"/>
                    <a:pt x="214218" y="29053"/>
                    <a:pt x="196608" y="70765"/>
                  </a:cubicBezTo>
                  <a:cubicBezTo>
                    <a:pt x="196608" y="70765"/>
                    <a:pt x="159376" y="66744"/>
                    <a:pt x="150822" y="104436"/>
                  </a:cubicBezTo>
                  <a:cubicBezTo>
                    <a:pt x="150822" y="104436"/>
                    <a:pt x="111577" y="111472"/>
                    <a:pt x="77363" y="130066"/>
                  </a:cubicBezTo>
                  <a:cubicBezTo>
                    <a:pt x="77363" y="130066"/>
                    <a:pt x="112080" y="22519"/>
                    <a:pt x="232331" y="2417"/>
                  </a:cubicBezTo>
                  <a:close/>
                  <a:moveTo>
                    <a:pt x="263105" y="0"/>
                  </a:moveTo>
                  <a:cubicBezTo>
                    <a:pt x="363682" y="2008"/>
                    <a:pt x="411959" y="65760"/>
                    <a:pt x="411959" y="65760"/>
                  </a:cubicBezTo>
                  <a:cubicBezTo>
                    <a:pt x="409445" y="108930"/>
                    <a:pt x="396370" y="133025"/>
                    <a:pt x="396370" y="133025"/>
                  </a:cubicBezTo>
                  <a:cubicBezTo>
                    <a:pt x="373237" y="117966"/>
                    <a:pt x="349098" y="138045"/>
                    <a:pt x="349098" y="138045"/>
                  </a:cubicBezTo>
                  <a:cubicBezTo>
                    <a:pt x="294787" y="103910"/>
                    <a:pt x="232429" y="100396"/>
                    <a:pt x="232429" y="100396"/>
                  </a:cubicBezTo>
                  <a:cubicBezTo>
                    <a:pt x="231926" y="89353"/>
                    <a:pt x="217342" y="77305"/>
                    <a:pt x="217342" y="77305"/>
                  </a:cubicBezTo>
                  <a:cubicBezTo>
                    <a:pt x="223880" y="53210"/>
                    <a:pt x="263105" y="0"/>
                    <a:pt x="263105" y="0"/>
                  </a:cubicBezTo>
                  <a:close/>
                </a:path>
              </a:pathLst>
            </a:custGeom>
            <a:solidFill>
              <a:srgbClr val="53A6AB"/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2" name="iṣḻîḋé"/>
            <p:cNvSpPr/>
            <p:nvPr/>
          </p:nvSpPr>
          <p:spPr bwMode="auto">
            <a:xfrm>
              <a:off x="6899173" y="4433603"/>
              <a:ext cx="318098" cy="316328"/>
            </a:xfrm>
            <a:custGeom>
              <a:avLst/>
              <a:gdLst>
                <a:gd name="connsiteX0" fmla="*/ 463604 w 528837"/>
                <a:gd name="connsiteY0" fmla="*/ 361011 h 525894"/>
                <a:gd name="connsiteX1" fmla="*/ 468167 w 528837"/>
                <a:gd name="connsiteY1" fmla="*/ 363857 h 525894"/>
                <a:gd name="connsiteX2" fmla="*/ 485277 w 528837"/>
                <a:gd name="connsiteY2" fmla="*/ 399140 h 525894"/>
                <a:gd name="connsiteX3" fmla="*/ 524061 w 528837"/>
                <a:gd name="connsiteY3" fmla="*/ 404831 h 525894"/>
                <a:gd name="connsiteX4" fmla="*/ 528624 w 528837"/>
                <a:gd name="connsiteY4" fmla="*/ 408245 h 525894"/>
                <a:gd name="connsiteX5" fmla="*/ 526913 w 528837"/>
                <a:gd name="connsiteY5" fmla="*/ 413367 h 525894"/>
                <a:gd name="connsiteX6" fmla="*/ 498966 w 528837"/>
                <a:gd name="connsiteY6" fmla="*/ 440683 h 525894"/>
                <a:gd name="connsiteX7" fmla="*/ 505810 w 528837"/>
                <a:gd name="connsiteY7" fmla="*/ 479380 h 525894"/>
                <a:gd name="connsiteX8" fmla="*/ 503528 w 528837"/>
                <a:gd name="connsiteY8" fmla="*/ 484502 h 525894"/>
                <a:gd name="connsiteX9" fmla="*/ 497825 w 528837"/>
                <a:gd name="connsiteY9" fmla="*/ 485071 h 525894"/>
                <a:gd name="connsiteX10" fmla="*/ 463604 w 528837"/>
                <a:gd name="connsiteY10" fmla="*/ 466861 h 525894"/>
                <a:gd name="connsiteX11" fmla="*/ 428813 w 528837"/>
                <a:gd name="connsiteY11" fmla="*/ 485071 h 525894"/>
                <a:gd name="connsiteX12" fmla="*/ 423109 w 528837"/>
                <a:gd name="connsiteY12" fmla="*/ 484502 h 525894"/>
                <a:gd name="connsiteX13" fmla="*/ 420828 w 528837"/>
                <a:gd name="connsiteY13" fmla="*/ 479380 h 525894"/>
                <a:gd name="connsiteX14" fmla="*/ 427672 w 528837"/>
                <a:gd name="connsiteY14" fmla="*/ 440683 h 525894"/>
                <a:gd name="connsiteX15" fmla="*/ 399725 w 528837"/>
                <a:gd name="connsiteY15" fmla="*/ 413367 h 525894"/>
                <a:gd name="connsiteX16" fmla="*/ 398014 w 528837"/>
                <a:gd name="connsiteY16" fmla="*/ 408245 h 525894"/>
                <a:gd name="connsiteX17" fmla="*/ 402576 w 528837"/>
                <a:gd name="connsiteY17" fmla="*/ 404831 h 525894"/>
                <a:gd name="connsiteX18" fmla="*/ 441360 w 528837"/>
                <a:gd name="connsiteY18" fmla="*/ 399140 h 525894"/>
                <a:gd name="connsiteX19" fmla="*/ 458471 w 528837"/>
                <a:gd name="connsiteY19" fmla="*/ 363857 h 525894"/>
                <a:gd name="connsiteX20" fmla="*/ 463604 w 528837"/>
                <a:gd name="connsiteY20" fmla="*/ 361011 h 525894"/>
                <a:gd name="connsiteX21" fmla="*/ 308013 w 528837"/>
                <a:gd name="connsiteY21" fmla="*/ 361011 h 525894"/>
                <a:gd name="connsiteX22" fmla="*/ 312576 w 528837"/>
                <a:gd name="connsiteY22" fmla="*/ 363857 h 525894"/>
                <a:gd name="connsiteX23" fmla="*/ 330260 w 528837"/>
                <a:gd name="connsiteY23" fmla="*/ 399140 h 525894"/>
                <a:gd name="connsiteX24" fmla="*/ 369051 w 528837"/>
                <a:gd name="connsiteY24" fmla="*/ 404831 h 525894"/>
                <a:gd name="connsiteX25" fmla="*/ 373044 w 528837"/>
                <a:gd name="connsiteY25" fmla="*/ 408245 h 525894"/>
                <a:gd name="connsiteX26" fmla="*/ 371903 w 528837"/>
                <a:gd name="connsiteY26" fmla="*/ 413367 h 525894"/>
                <a:gd name="connsiteX27" fmla="*/ 343951 w 528837"/>
                <a:gd name="connsiteY27" fmla="*/ 440683 h 525894"/>
                <a:gd name="connsiteX28" fmla="*/ 350226 w 528837"/>
                <a:gd name="connsiteY28" fmla="*/ 479380 h 525894"/>
                <a:gd name="connsiteX29" fmla="*/ 348515 w 528837"/>
                <a:gd name="connsiteY29" fmla="*/ 484502 h 525894"/>
                <a:gd name="connsiteX30" fmla="*/ 342810 w 528837"/>
                <a:gd name="connsiteY30" fmla="*/ 485071 h 525894"/>
                <a:gd name="connsiteX31" fmla="*/ 308013 w 528837"/>
                <a:gd name="connsiteY31" fmla="*/ 466861 h 525894"/>
                <a:gd name="connsiteX32" fmla="*/ 273215 w 528837"/>
                <a:gd name="connsiteY32" fmla="*/ 485071 h 525894"/>
                <a:gd name="connsiteX33" fmla="*/ 267511 w 528837"/>
                <a:gd name="connsiteY33" fmla="*/ 484502 h 525894"/>
                <a:gd name="connsiteX34" fmla="*/ 265800 w 528837"/>
                <a:gd name="connsiteY34" fmla="*/ 479380 h 525894"/>
                <a:gd name="connsiteX35" fmla="*/ 272075 w 528837"/>
                <a:gd name="connsiteY35" fmla="*/ 440683 h 525894"/>
                <a:gd name="connsiteX36" fmla="*/ 244123 w 528837"/>
                <a:gd name="connsiteY36" fmla="*/ 413367 h 525894"/>
                <a:gd name="connsiteX37" fmla="*/ 242982 w 528837"/>
                <a:gd name="connsiteY37" fmla="*/ 408245 h 525894"/>
                <a:gd name="connsiteX38" fmla="*/ 246975 w 528837"/>
                <a:gd name="connsiteY38" fmla="*/ 404831 h 525894"/>
                <a:gd name="connsiteX39" fmla="*/ 285765 w 528837"/>
                <a:gd name="connsiteY39" fmla="*/ 399140 h 525894"/>
                <a:gd name="connsiteX40" fmla="*/ 303449 w 528837"/>
                <a:gd name="connsiteY40" fmla="*/ 363857 h 525894"/>
                <a:gd name="connsiteX41" fmla="*/ 308013 w 528837"/>
                <a:gd name="connsiteY41" fmla="*/ 361011 h 525894"/>
                <a:gd name="connsiteX42" fmla="*/ 173924 w 528837"/>
                <a:gd name="connsiteY42" fmla="*/ 261878 h 525894"/>
                <a:gd name="connsiteX43" fmla="*/ 155106 w 528837"/>
                <a:gd name="connsiteY43" fmla="*/ 322190 h 525894"/>
                <a:gd name="connsiteX44" fmla="*/ 154536 w 528837"/>
                <a:gd name="connsiteY44" fmla="*/ 326742 h 525894"/>
                <a:gd name="connsiteX45" fmla="*/ 174494 w 528837"/>
                <a:gd name="connsiteY45" fmla="*/ 410950 h 525894"/>
                <a:gd name="connsiteX46" fmla="*/ 174494 w 528837"/>
                <a:gd name="connsiteY46" fmla="*/ 410381 h 525894"/>
                <a:gd name="connsiteX47" fmla="*/ 192742 w 528837"/>
                <a:gd name="connsiteY47" fmla="*/ 326742 h 525894"/>
                <a:gd name="connsiteX48" fmla="*/ 192742 w 528837"/>
                <a:gd name="connsiteY48" fmla="*/ 322190 h 525894"/>
                <a:gd name="connsiteX49" fmla="*/ 175065 w 528837"/>
                <a:gd name="connsiteY49" fmla="*/ 263016 h 525894"/>
                <a:gd name="connsiteX50" fmla="*/ 200155 w 528837"/>
                <a:gd name="connsiteY50" fmla="*/ 297155 h 525894"/>
                <a:gd name="connsiteX51" fmla="*/ 222965 w 528837"/>
                <a:gd name="connsiteY51" fmla="*/ 265292 h 525894"/>
                <a:gd name="connsiteX52" fmla="*/ 232089 w 528837"/>
                <a:gd name="connsiteY52" fmla="*/ 261878 h 525894"/>
                <a:gd name="connsiteX53" fmla="*/ 301658 w 528837"/>
                <a:gd name="connsiteY53" fmla="*/ 305689 h 525894"/>
                <a:gd name="connsiteX54" fmla="*/ 331881 w 528837"/>
                <a:gd name="connsiteY54" fmla="*/ 370553 h 525894"/>
                <a:gd name="connsiteX55" fmla="*/ 321047 w 528837"/>
                <a:gd name="connsiteY55" fmla="*/ 348932 h 525894"/>
                <a:gd name="connsiteX56" fmla="*/ 308501 w 528837"/>
                <a:gd name="connsiteY56" fmla="*/ 341535 h 525894"/>
                <a:gd name="connsiteX57" fmla="*/ 295956 w 528837"/>
                <a:gd name="connsiteY57" fmla="*/ 348932 h 525894"/>
                <a:gd name="connsiteX58" fmla="*/ 277138 w 528837"/>
                <a:gd name="connsiteY58" fmla="*/ 387053 h 525894"/>
                <a:gd name="connsiteX59" fmla="*/ 234940 w 528837"/>
                <a:gd name="connsiteY59" fmla="*/ 393312 h 525894"/>
                <a:gd name="connsiteX60" fmla="*/ 223535 w 528837"/>
                <a:gd name="connsiteY60" fmla="*/ 402984 h 525894"/>
                <a:gd name="connsiteX61" fmla="*/ 227527 w 528837"/>
                <a:gd name="connsiteY61" fmla="*/ 416640 h 525894"/>
                <a:gd name="connsiteX62" fmla="*/ 257750 w 528837"/>
                <a:gd name="connsiteY62" fmla="*/ 446796 h 525894"/>
                <a:gd name="connsiteX63" fmla="*/ 250907 w 528837"/>
                <a:gd name="connsiteY63" fmla="*/ 488331 h 525894"/>
                <a:gd name="connsiteX64" fmla="*/ 256039 w 528837"/>
                <a:gd name="connsiteY64" fmla="*/ 501986 h 525894"/>
                <a:gd name="connsiteX65" fmla="*/ 264593 w 528837"/>
                <a:gd name="connsiteY65" fmla="*/ 504831 h 525894"/>
                <a:gd name="connsiteX66" fmla="*/ 270865 w 528837"/>
                <a:gd name="connsiteY66" fmla="*/ 503124 h 525894"/>
                <a:gd name="connsiteX67" fmla="*/ 308501 w 528837"/>
                <a:gd name="connsiteY67" fmla="*/ 483210 h 525894"/>
                <a:gd name="connsiteX68" fmla="*/ 346137 w 528837"/>
                <a:gd name="connsiteY68" fmla="*/ 503124 h 525894"/>
                <a:gd name="connsiteX69" fmla="*/ 352410 w 528837"/>
                <a:gd name="connsiteY69" fmla="*/ 504831 h 525894"/>
                <a:gd name="connsiteX70" fmla="*/ 355261 w 528837"/>
                <a:gd name="connsiteY70" fmla="*/ 504262 h 525894"/>
                <a:gd name="connsiteX71" fmla="*/ 317055 w 528837"/>
                <a:gd name="connsiteY71" fmla="*/ 525883 h 525894"/>
                <a:gd name="connsiteX72" fmla="*/ 37636 w 528837"/>
                <a:gd name="connsiteY72" fmla="*/ 525883 h 525894"/>
                <a:gd name="connsiteX73" fmla="*/ 1141 w 528837"/>
                <a:gd name="connsiteY73" fmla="*/ 495159 h 525894"/>
                <a:gd name="connsiteX74" fmla="*/ 0 w 528837"/>
                <a:gd name="connsiteY74" fmla="*/ 495159 h 525894"/>
                <a:gd name="connsiteX75" fmla="*/ 42198 w 528837"/>
                <a:gd name="connsiteY75" fmla="*/ 328448 h 525894"/>
                <a:gd name="connsiteX76" fmla="*/ 42768 w 528837"/>
                <a:gd name="connsiteY76" fmla="*/ 329017 h 525894"/>
                <a:gd name="connsiteX77" fmla="*/ 50182 w 528837"/>
                <a:gd name="connsiteY77" fmla="*/ 313086 h 525894"/>
                <a:gd name="connsiteX78" fmla="*/ 49611 w 528837"/>
                <a:gd name="connsiteY78" fmla="*/ 313086 h 525894"/>
                <a:gd name="connsiteX79" fmla="*/ 53033 w 528837"/>
                <a:gd name="connsiteY79" fmla="*/ 306827 h 525894"/>
                <a:gd name="connsiteX80" fmla="*/ 54173 w 528837"/>
                <a:gd name="connsiteY80" fmla="*/ 305689 h 525894"/>
                <a:gd name="connsiteX81" fmla="*/ 55884 w 528837"/>
                <a:gd name="connsiteY81" fmla="*/ 303414 h 525894"/>
                <a:gd name="connsiteX82" fmla="*/ 115189 w 528837"/>
                <a:gd name="connsiteY82" fmla="*/ 264154 h 525894"/>
                <a:gd name="connsiteX83" fmla="*/ 124883 w 528837"/>
                <a:gd name="connsiteY83" fmla="*/ 267568 h 525894"/>
                <a:gd name="connsiteX84" fmla="*/ 147693 w 528837"/>
                <a:gd name="connsiteY84" fmla="*/ 298293 h 525894"/>
                <a:gd name="connsiteX85" fmla="*/ 173924 w 528837"/>
                <a:gd name="connsiteY85" fmla="*/ 261878 h 525894"/>
                <a:gd name="connsiteX86" fmla="*/ 381420 w 528837"/>
                <a:gd name="connsiteY86" fmla="*/ 227618 h 525894"/>
                <a:gd name="connsiteX87" fmla="*/ 385983 w 528837"/>
                <a:gd name="connsiteY87" fmla="*/ 231032 h 525894"/>
                <a:gd name="connsiteX88" fmla="*/ 403667 w 528837"/>
                <a:gd name="connsiteY88" fmla="*/ 265740 h 525894"/>
                <a:gd name="connsiteX89" fmla="*/ 442458 w 528837"/>
                <a:gd name="connsiteY89" fmla="*/ 271430 h 525894"/>
                <a:gd name="connsiteX90" fmla="*/ 446451 w 528837"/>
                <a:gd name="connsiteY90" fmla="*/ 274844 h 525894"/>
                <a:gd name="connsiteX91" fmla="*/ 445310 w 528837"/>
                <a:gd name="connsiteY91" fmla="*/ 280534 h 525894"/>
                <a:gd name="connsiteX92" fmla="*/ 417358 w 528837"/>
                <a:gd name="connsiteY92" fmla="*/ 307845 h 525894"/>
                <a:gd name="connsiteX93" fmla="*/ 423633 w 528837"/>
                <a:gd name="connsiteY93" fmla="*/ 345966 h 525894"/>
                <a:gd name="connsiteX94" fmla="*/ 421922 w 528837"/>
                <a:gd name="connsiteY94" fmla="*/ 351087 h 525894"/>
                <a:gd name="connsiteX95" fmla="*/ 416217 w 528837"/>
                <a:gd name="connsiteY95" fmla="*/ 351656 h 525894"/>
                <a:gd name="connsiteX96" fmla="*/ 381420 w 528837"/>
                <a:gd name="connsiteY96" fmla="*/ 333449 h 525894"/>
                <a:gd name="connsiteX97" fmla="*/ 346622 w 528837"/>
                <a:gd name="connsiteY97" fmla="*/ 351656 h 525894"/>
                <a:gd name="connsiteX98" fmla="*/ 341488 w 528837"/>
                <a:gd name="connsiteY98" fmla="*/ 351087 h 525894"/>
                <a:gd name="connsiteX99" fmla="*/ 339207 w 528837"/>
                <a:gd name="connsiteY99" fmla="*/ 345966 h 525894"/>
                <a:gd name="connsiteX100" fmla="*/ 345482 w 528837"/>
                <a:gd name="connsiteY100" fmla="*/ 307845 h 525894"/>
                <a:gd name="connsiteX101" fmla="*/ 317530 w 528837"/>
                <a:gd name="connsiteY101" fmla="*/ 280534 h 525894"/>
                <a:gd name="connsiteX102" fmla="*/ 316389 w 528837"/>
                <a:gd name="connsiteY102" fmla="*/ 274844 h 525894"/>
                <a:gd name="connsiteX103" fmla="*/ 320382 w 528837"/>
                <a:gd name="connsiteY103" fmla="*/ 271430 h 525894"/>
                <a:gd name="connsiteX104" fmla="*/ 359172 w 528837"/>
                <a:gd name="connsiteY104" fmla="*/ 265740 h 525894"/>
                <a:gd name="connsiteX105" fmla="*/ 376856 w 528837"/>
                <a:gd name="connsiteY105" fmla="*/ 230463 h 525894"/>
                <a:gd name="connsiteX106" fmla="*/ 381420 w 528837"/>
                <a:gd name="connsiteY106" fmla="*/ 227618 h 525894"/>
                <a:gd name="connsiteX107" fmla="*/ 173112 w 528837"/>
                <a:gd name="connsiteY107" fmla="*/ 0 h 525894"/>
                <a:gd name="connsiteX108" fmla="*/ 295550 w 528837"/>
                <a:gd name="connsiteY108" fmla="*/ 121753 h 525894"/>
                <a:gd name="connsiteX109" fmla="*/ 173112 w 528837"/>
                <a:gd name="connsiteY109" fmla="*/ 243506 h 525894"/>
                <a:gd name="connsiteX110" fmla="*/ 50674 w 528837"/>
                <a:gd name="connsiteY110" fmla="*/ 121753 h 525894"/>
                <a:gd name="connsiteX111" fmla="*/ 173112 w 528837"/>
                <a:gd name="connsiteY111" fmla="*/ 0 h 52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28837" h="525894">
                  <a:moveTo>
                    <a:pt x="463604" y="361011"/>
                  </a:moveTo>
                  <a:cubicBezTo>
                    <a:pt x="465315" y="361011"/>
                    <a:pt x="467026" y="362149"/>
                    <a:pt x="468167" y="363857"/>
                  </a:cubicBezTo>
                  <a:cubicBezTo>
                    <a:pt x="485277" y="399140"/>
                    <a:pt x="485277" y="399140"/>
                    <a:pt x="485277" y="399140"/>
                  </a:cubicBezTo>
                  <a:cubicBezTo>
                    <a:pt x="524061" y="404831"/>
                    <a:pt x="524061" y="404831"/>
                    <a:pt x="524061" y="404831"/>
                  </a:cubicBezTo>
                  <a:cubicBezTo>
                    <a:pt x="526342" y="404831"/>
                    <a:pt x="528054" y="405969"/>
                    <a:pt x="528624" y="408245"/>
                  </a:cubicBezTo>
                  <a:cubicBezTo>
                    <a:pt x="529194" y="409952"/>
                    <a:pt x="528624" y="412229"/>
                    <a:pt x="526913" y="413367"/>
                  </a:cubicBezTo>
                  <a:cubicBezTo>
                    <a:pt x="498966" y="440683"/>
                    <a:pt x="498966" y="440683"/>
                    <a:pt x="498966" y="440683"/>
                  </a:cubicBezTo>
                  <a:cubicBezTo>
                    <a:pt x="505810" y="479380"/>
                    <a:pt x="505810" y="479380"/>
                    <a:pt x="505810" y="479380"/>
                  </a:cubicBezTo>
                  <a:cubicBezTo>
                    <a:pt x="505810" y="481088"/>
                    <a:pt x="505240" y="483364"/>
                    <a:pt x="503528" y="484502"/>
                  </a:cubicBezTo>
                  <a:cubicBezTo>
                    <a:pt x="501817" y="485640"/>
                    <a:pt x="500106" y="485640"/>
                    <a:pt x="497825" y="485071"/>
                  </a:cubicBezTo>
                  <a:cubicBezTo>
                    <a:pt x="463604" y="466861"/>
                    <a:pt x="463604" y="466861"/>
                    <a:pt x="463604" y="466861"/>
                  </a:cubicBezTo>
                  <a:cubicBezTo>
                    <a:pt x="428813" y="485071"/>
                    <a:pt x="428813" y="485071"/>
                    <a:pt x="428813" y="485071"/>
                  </a:cubicBezTo>
                  <a:cubicBezTo>
                    <a:pt x="427101" y="485640"/>
                    <a:pt x="424820" y="485640"/>
                    <a:pt x="423109" y="484502"/>
                  </a:cubicBezTo>
                  <a:cubicBezTo>
                    <a:pt x="421398" y="483364"/>
                    <a:pt x="420828" y="481088"/>
                    <a:pt x="420828" y="479380"/>
                  </a:cubicBezTo>
                  <a:cubicBezTo>
                    <a:pt x="427672" y="440683"/>
                    <a:pt x="427672" y="440683"/>
                    <a:pt x="427672" y="440683"/>
                  </a:cubicBezTo>
                  <a:cubicBezTo>
                    <a:pt x="399725" y="413367"/>
                    <a:pt x="399725" y="413367"/>
                    <a:pt x="399725" y="413367"/>
                  </a:cubicBezTo>
                  <a:cubicBezTo>
                    <a:pt x="398014" y="412229"/>
                    <a:pt x="397443" y="409952"/>
                    <a:pt x="398014" y="408245"/>
                  </a:cubicBezTo>
                  <a:cubicBezTo>
                    <a:pt x="398584" y="405969"/>
                    <a:pt x="400295" y="404831"/>
                    <a:pt x="402576" y="404831"/>
                  </a:cubicBezTo>
                  <a:cubicBezTo>
                    <a:pt x="441360" y="399140"/>
                    <a:pt x="441360" y="399140"/>
                    <a:pt x="441360" y="399140"/>
                  </a:cubicBezTo>
                  <a:cubicBezTo>
                    <a:pt x="458471" y="363857"/>
                    <a:pt x="458471" y="363857"/>
                    <a:pt x="458471" y="363857"/>
                  </a:cubicBezTo>
                  <a:cubicBezTo>
                    <a:pt x="459611" y="362149"/>
                    <a:pt x="461323" y="361011"/>
                    <a:pt x="463604" y="361011"/>
                  </a:cubicBezTo>
                  <a:close/>
                  <a:moveTo>
                    <a:pt x="308013" y="361011"/>
                  </a:moveTo>
                  <a:cubicBezTo>
                    <a:pt x="310295" y="361011"/>
                    <a:pt x="312006" y="362149"/>
                    <a:pt x="312576" y="363857"/>
                  </a:cubicBezTo>
                  <a:cubicBezTo>
                    <a:pt x="330260" y="399140"/>
                    <a:pt x="330260" y="399140"/>
                    <a:pt x="330260" y="399140"/>
                  </a:cubicBezTo>
                  <a:cubicBezTo>
                    <a:pt x="369051" y="404831"/>
                    <a:pt x="369051" y="404831"/>
                    <a:pt x="369051" y="404831"/>
                  </a:cubicBezTo>
                  <a:cubicBezTo>
                    <a:pt x="370762" y="404831"/>
                    <a:pt x="372473" y="406538"/>
                    <a:pt x="373044" y="408245"/>
                  </a:cubicBezTo>
                  <a:cubicBezTo>
                    <a:pt x="373614" y="409952"/>
                    <a:pt x="373044" y="412229"/>
                    <a:pt x="371903" y="413367"/>
                  </a:cubicBezTo>
                  <a:cubicBezTo>
                    <a:pt x="343951" y="440683"/>
                    <a:pt x="343951" y="440683"/>
                    <a:pt x="343951" y="440683"/>
                  </a:cubicBezTo>
                  <a:cubicBezTo>
                    <a:pt x="350226" y="479380"/>
                    <a:pt x="350226" y="479380"/>
                    <a:pt x="350226" y="479380"/>
                  </a:cubicBezTo>
                  <a:cubicBezTo>
                    <a:pt x="350796" y="481088"/>
                    <a:pt x="349655" y="483364"/>
                    <a:pt x="348515" y="484502"/>
                  </a:cubicBezTo>
                  <a:cubicBezTo>
                    <a:pt x="346803" y="485640"/>
                    <a:pt x="344521" y="485640"/>
                    <a:pt x="342810" y="485071"/>
                  </a:cubicBezTo>
                  <a:cubicBezTo>
                    <a:pt x="308013" y="466861"/>
                    <a:pt x="308013" y="466861"/>
                    <a:pt x="308013" y="466861"/>
                  </a:cubicBezTo>
                  <a:cubicBezTo>
                    <a:pt x="273215" y="485071"/>
                    <a:pt x="273215" y="485071"/>
                    <a:pt x="273215" y="485071"/>
                  </a:cubicBezTo>
                  <a:cubicBezTo>
                    <a:pt x="271504" y="485640"/>
                    <a:pt x="269222" y="485640"/>
                    <a:pt x="267511" y="484502"/>
                  </a:cubicBezTo>
                  <a:cubicBezTo>
                    <a:pt x="266370" y="483364"/>
                    <a:pt x="265229" y="481657"/>
                    <a:pt x="265800" y="479380"/>
                  </a:cubicBezTo>
                  <a:cubicBezTo>
                    <a:pt x="272075" y="440683"/>
                    <a:pt x="272075" y="440683"/>
                    <a:pt x="272075" y="440683"/>
                  </a:cubicBezTo>
                  <a:cubicBezTo>
                    <a:pt x="244123" y="413367"/>
                    <a:pt x="244123" y="413367"/>
                    <a:pt x="244123" y="413367"/>
                  </a:cubicBezTo>
                  <a:cubicBezTo>
                    <a:pt x="242982" y="412229"/>
                    <a:pt x="242411" y="409952"/>
                    <a:pt x="242982" y="408245"/>
                  </a:cubicBezTo>
                  <a:cubicBezTo>
                    <a:pt x="243552" y="406538"/>
                    <a:pt x="245263" y="404831"/>
                    <a:pt x="246975" y="404831"/>
                  </a:cubicBezTo>
                  <a:cubicBezTo>
                    <a:pt x="285765" y="399140"/>
                    <a:pt x="285765" y="399140"/>
                    <a:pt x="285765" y="399140"/>
                  </a:cubicBezTo>
                  <a:cubicBezTo>
                    <a:pt x="303449" y="363857"/>
                    <a:pt x="303449" y="363857"/>
                    <a:pt x="303449" y="363857"/>
                  </a:cubicBezTo>
                  <a:cubicBezTo>
                    <a:pt x="304020" y="362149"/>
                    <a:pt x="306301" y="361011"/>
                    <a:pt x="308013" y="361011"/>
                  </a:cubicBezTo>
                  <a:close/>
                  <a:moveTo>
                    <a:pt x="173924" y="261878"/>
                  </a:moveTo>
                  <a:cubicBezTo>
                    <a:pt x="173924" y="261878"/>
                    <a:pt x="173924" y="261878"/>
                    <a:pt x="155106" y="322190"/>
                  </a:cubicBezTo>
                  <a:cubicBezTo>
                    <a:pt x="154536" y="323328"/>
                    <a:pt x="154536" y="325035"/>
                    <a:pt x="154536" y="326742"/>
                  </a:cubicBezTo>
                  <a:cubicBezTo>
                    <a:pt x="154536" y="326742"/>
                    <a:pt x="154536" y="326742"/>
                    <a:pt x="174494" y="410950"/>
                  </a:cubicBezTo>
                  <a:lnTo>
                    <a:pt x="174494" y="410381"/>
                  </a:lnTo>
                  <a:cubicBezTo>
                    <a:pt x="174494" y="410381"/>
                    <a:pt x="174494" y="410381"/>
                    <a:pt x="192742" y="326742"/>
                  </a:cubicBezTo>
                  <a:cubicBezTo>
                    <a:pt x="192742" y="325035"/>
                    <a:pt x="192742" y="323897"/>
                    <a:pt x="192742" y="322190"/>
                  </a:cubicBezTo>
                  <a:cubicBezTo>
                    <a:pt x="192742" y="322190"/>
                    <a:pt x="192742" y="322190"/>
                    <a:pt x="175065" y="263016"/>
                  </a:cubicBezTo>
                  <a:cubicBezTo>
                    <a:pt x="175065" y="263016"/>
                    <a:pt x="175065" y="263016"/>
                    <a:pt x="200155" y="297155"/>
                  </a:cubicBezTo>
                  <a:cubicBezTo>
                    <a:pt x="200155" y="297155"/>
                    <a:pt x="200155" y="297155"/>
                    <a:pt x="222965" y="265292"/>
                  </a:cubicBezTo>
                  <a:cubicBezTo>
                    <a:pt x="225246" y="262447"/>
                    <a:pt x="228667" y="261309"/>
                    <a:pt x="232089" y="261878"/>
                  </a:cubicBezTo>
                  <a:cubicBezTo>
                    <a:pt x="254899" y="265292"/>
                    <a:pt x="283981" y="276103"/>
                    <a:pt x="301658" y="305689"/>
                  </a:cubicBezTo>
                  <a:cubicBezTo>
                    <a:pt x="313634" y="320483"/>
                    <a:pt x="323328" y="344949"/>
                    <a:pt x="331881" y="370553"/>
                  </a:cubicBezTo>
                  <a:cubicBezTo>
                    <a:pt x="331881" y="370553"/>
                    <a:pt x="331881" y="370553"/>
                    <a:pt x="321047" y="348932"/>
                  </a:cubicBezTo>
                  <a:cubicBezTo>
                    <a:pt x="318766" y="344380"/>
                    <a:pt x="313634" y="341535"/>
                    <a:pt x="308501" y="341535"/>
                  </a:cubicBezTo>
                  <a:cubicBezTo>
                    <a:pt x="303369" y="341535"/>
                    <a:pt x="298237" y="344380"/>
                    <a:pt x="295956" y="348932"/>
                  </a:cubicBezTo>
                  <a:cubicBezTo>
                    <a:pt x="295956" y="348932"/>
                    <a:pt x="295956" y="348932"/>
                    <a:pt x="277138" y="387053"/>
                  </a:cubicBezTo>
                  <a:cubicBezTo>
                    <a:pt x="277138" y="387053"/>
                    <a:pt x="277138" y="387053"/>
                    <a:pt x="234940" y="393312"/>
                  </a:cubicBezTo>
                  <a:cubicBezTo>
                    <a:pt x="229808" y="393881"/>
                    <a:pt x="225246" y="397864"/>
                    <a:pt x="223535" y="402984"/>
                  </a:cubicBezTo>
                  <a:cubicBezTo>
                    <a:pt x="222395" y="407536"/>
                    <a:pt x="223535" y="413226"/>
                    <a:pt x="227527" y="416640"/>
                  </a:cubicBezTo>
                  <a:cubicBezTo>
                    <a:pt x="227527" y="416640"/>
                    <a:pt x="227527" y="416640"/>
                    <a:pt x="257750" y="446796"/>
                  </a:cubicBezTo>
                  <a:cubicBezTo>
                    <a:pt x="257750" y="446796"/>
                    <a:pt x="257750" y="446796"/>
                    <a:pt x="250907" y="488331"/>
                  </a:cubicBezTo>
                  <a:cubicBezTo>
                    <a:pt x="249766" y="493452"/>
                    <a:pt x="252047" y="499141"/>
                    <a:pt x="256039" y="501986"/>
                  </a:cubicBezTo>
                  <a:cubicBezTo>
                    <a:pt x="258320" y="503693"/>
                    <a:pt x="261171" y="504831"/>
                    <a:pt x="264593" y="504831"/>
                  </a:cubicBezTo>
                  <a:cubicBezTo>
                    <a:pt x="266874" y="504831"/>
                    <a:pt x="268584" y="504262"/>
                    <a:pt x="270865" y="503124"/>
                  </a:cubicBezTo>
                  <a:cubicBezTo>
                    <a:pt x="270865" y="503124"/>
                    <a:pt x="270865" y="503124"/>
                    <a:pt x="308501" y="483210"/>
                  </a:cubicBezTo>
                  <a:cubicBezTo>
                    <a:pt x="308501" y="483210"/>
                    <a:pt x="308501" y="483210"/>
                    <a:pt x="346137" y="503124"/>
                  </a:cubicBezTo>
                  <a:cubicBezTo>
                    <a:pt x="348418" y="504262"/>
                    <a:pt x="350129" y="504831"/>
                    <a:pt x="352410" y="504831"/>
                  </a:cubicBezTo>
                  <a:cubicBezTo>
                    <a:pt x="353551" y="504831"/>
                    <a:pt x="354691" y="504831"/>
                    <a:pt x="355261" y="504262"/>
                  </a:cubicBezTo>
                  <a:cubicBezTo>
                    <a:pt x="346137" y="526452"/>
                    <a:pt x="317055" y="525883"/>
                    <a:pt x="317055" y="525883"/>
                  </a:cubicBezTo>
                  <a:cubicBezTo>
                    <a:pt x="317055" y="525883"/>
                    <a:pt x="317055" y="525883"/>
                    <a:pt x="37636" y="525883"/>
                  </a:cubicBezTo>
                  <a:cubicBezTo>
                    <a:pt x="5132" y="526452"/>
                    <a:pt x="1141" y="505400"/>
                    <a:pt x="1141" y="495159"/>
                  </a:cubicBezTo>
                  <a:cubicBezTo>
                    <a:pt x="1141" y="495159"/>
                    <a:pt x="1141" y="495159"/>
                    <a:pt x="0" y="495159"/>
                  </a:cubicBezTo>
                  <a:cubicBezTo>
                    <a:pt x="0" y="485486"/>
                    <a:pt x="19959" y="380794"/>
                    <a:pt x="42198" y="328448"/>
                  </a:cubicBezTo>
                  <a:cubicBezTo>
                    <a:pt x="42198" y="328448"/>
                    <a:pt x="42768" y="328448"/>
                    <a:pt x="42768" y="329017"/>
                  </a:cubicBezTo>
                  <a:cubicBezTo>
                    <a:pt x="45049" y="323328"/>
                    <a:pt x="47901" y="317638"/>
                    <a:pt x="50182" y="313086"/>
                  </a:cubicBezTo>
                  <a:cubicBezTo>
                    <a:pt x="50182" y="313086"/>
                    <a:pt x="49611" y="313086"/>
                    <a:pt x="49611" y="313086"/>
                  </a:cubicBezTo>
                  <a:cubicBezTo>
                    <a:pt x="50752" y="310810"/>
                    <a:pt x="51892" y="309103"/>
                    <a:pt x="53033" y="306827"/>
                  </a:cubicBezTo>
                  <a:cubicBezTo>
                    <a:pt x="53603" y="306827"/>
                    <a:pt x="54173" y="306258"/>
                    <a:pt x="54173" y="305689"/>
                  </a:cubicBezTo>
                  <a:cubicBezTo>
                    <a:pt x="54744" y="305120"/>
                    <a:pt x="55314" y="304551"/>
                    <a:pt x="55884" y="303414"/>
                  </a:cubicBezTo>
                  <a:cubicBezTo>
                    <a:pt x="72991" y="279516"/>
                    <a:pt x="96941" y="268706"/>
                    <a:pt x="115189" y="264154"/>
                  </a:cubicBezTo>
                  <a:cubicBezTo>
                    <a:pt x="118611" y="263016"/>
                    <a:pt x="122602" y="264723"/>
                    <a:pt x="124883" y="267568"/>
                  </a:cubicBezTo>
                  <a:cubicBezTo>
                    <a:pt x="124883" y="267568"/>
                    <a:pt x="124883" y="267568"/>
                    <a:pt x="147693" y="298293"/>
                  </a:cubicBezTo>
                  <a:cubicBezTo>
                    <a:pt x="147693" y="298293"/>
                    <a:pt x="147693" y="298293"/>
                    <a:pt x="173924" y="261878"/>
                  </a:cubicBezTo>
                  <a:close/>
                  <a:moveTo>
                    <a:pt x="381420" y="227618"/>
                  </a:moveTo>
                  <a:cubicBezTo>
                    <a:pt x="383702" y="227618"/>
                    <a:pt x="385413" y="228756"/>
                    <a:pt x="385983" y="231032"/>
                  </a:cubicBezTo>
                  <a:cubicBezTo>
                    <a:pt x="403667" y="265740"/>
                    <a:pt x="403667" y="265740"/>
                    <a:pt x="403667" y="265740"/>
                  </a:cubicBezTo>
                  <a:cubicBezTo>
                    <a:pt x="442458" y="271430"/>
                    <a:pt x="442458" y="271430"/>
                    <a:pt x="442458" y="271430"/>
                  </a:cubicBezTo>
                  <a:cubicBezTo>
                    <a:pt x="444169" y="271430"/>
                    <a:pt x="445880" y="273137"/>
                    <a:pt x="446451" y="274844"/>
                  </a:cubicBezTo>
                  <a:cubicBezTo>
                    <a:pt x="447021" y="277120"/>
                    <a:pt x="446451" y="278827"/>
                    <a:pt x="445310" y="280534"/>
                  </a:cubicBezTo>
                  <a:cubicBezTo>
                    <a:pt x="417358" y="307845"/>
                    <a:pt x="417358" y="307845"/>
                    <a:pt x="417358" y="307845"/>
                  </a:cubicBezTo>
                  <a:cubicBezTo>
                    <a:pt x="423633" y="345966"/>
                    <a:pt x="423633" y="345966"/>
                    <a:pt x="423633" y="345966"/>
                  </a:cubicBezTo>
                  <a:cubicBezTo>
                    <a:pt x="424203" y="348242"/>
                    <a:pt x="423062" y="349949"/>
                    <a:pt x="421922" y="351087"/>
                  </a:cubicBezTo>
                  <a:cubicBezTo>
                    <a:pt x="420210" y="352794"/>
                    <a:pt x="417928" y="352794"/>
                    <a:pt x="416217" y="351656"/>
                  </a:cubicBezTo>
                  <a:cubicBezTo>
                    <a:pt x="381420" y="333449"/>
                    <a:pt x="381420" y="333449"/>
                    <a:pt x="381420" y="333449"/>
                  </a:cubicBezTo>
                  <a:cubicBezTo>
                    <a:pt x="346622" y="351656"/>
                    <a:pt x="346622" y="351656"/>
                    <a:pt x="346622" y="351656"/>
                  </a:cubicBezTo>
                  <a:cubicBezTo>
                    <a:pt x="344911" y="352794"/>
                    <a:pt x="342629" y="352794"/>
                    <a:pt x="341488" y="351087"/>
                  </a:cubicBezTo>
                  <a:cubicBezTo>
                    <a:pt x="339777" y="349949"/>
                    <a:pt x="338636" y="348242"/>
                    <a:pt x="339207" y="345966"/>
                  </a:cubicBezTo>
                  <a:cubicBezTo>
                    <a:pt x="345482" y="307845"/>
                    <a:pt x="345482" y="307845"/>
                    <a:pt x="345482" y="307845"/>
                  </a:cubicBezTo>
                  <a:cubicBezTo>
                    <a:pt x="317530" y="280534"/>
                    <a:pt x="317530" y="280534"/>
                    <a:pt x="317530" y="280534"/>
                  </a:cubicBezTo>
                  <a:cubicBezTo>
                    <a:pt x="316389" y="278827"/>
                    <a:pt x="315818" y="277120"/>
                    <a:pt x="316389" y="274844"/>
                  </a:cubicBezTo>
                  <a:cubicBezTo>
                    <a:pt x="316959" y="273137"/>
                    <a:pt x="318670" y="271430"/>
                    <a:pt x="320382" y="271430"/>
                  </a:cubicBezTo>
                  <a:cubicBezTo>
                    <a:pt x="359172" y="265740"/>
                    <a:pt x="359172" y="265740"/>
                    <a:pt x="359172" y="265740"/>
                  </a:cubicBezTo>
                  <a:cubicBezTo>
                    <a:pt x="376856" y="230463"/>
                    <a:pt x="376856" y="230463"/>
                    <a:pt x="376856" y="230463"/>
                  </a:cubicBezTo>
                  <a:cubicBezTo>
                    <a:pt x="377427" y="228756"/>
                    <a:pt x="379708" y="227618"/>
                    <a:pt x="381420" y="227618"/>
                  </a:cubicBezTo>
                  <a:close/>
                  <a:moveTo>
                    <a:pt x="173112" y="0"/>
                  </a:moveTo>
                  <a:cubicBezTo>
                    <a:pt x="240733" y="0"/>
                    <a:pt x="295550" y="54511"/>
                    <a:pt x="295550" y="121753"/>
                  </a:cubicBezTo>
                  <a:cubicBezTo>
                    <a:pt x="295550" y="188995"/>
                    <a:pt x="240733" y="243506"/>
                    <a:pt x="173112" y="243506"/>
                  </a:cubicBezTo>
                  <a:cubicBezTo>
                    <a:pt x="105491" y="243506"/>
                    <a:pt x="50674" y="188995"/>
                    <a:pt x="50674" y="121753"/>
                  </a:cubicBezTo>
                  <a:cubicBezTo>
                    <a:pt x="50674" y="54511"/>
                    <a:pt x="105491" y="0"/>
                    <a:pt x="173112" y="0"/>
                  </a:cubicBezTo>
                  <a:close/>
                </a:path>
              </a:pathLst>
            </a:custGeom>
            <a:solidFill>
              <a:srgbClr val="53A6AB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3" name="îṣlíḋe"/>
            <p:cNvSpPr/>
            <p:nvPr/>
          </p:nvSpPr>
          <p:spPr bwMode="auto">
            <a:xfrm>
              <a:off x="6908323" y="2323648"/>
              <a:ext cx="299800" cy="299800"/>
            </a:xfrm>
            <a:custGeom>
              <a:avLst/>
              <a:gdLst>
                <a:gd name="T0" fmla="*/ 1083 w 1083"/>
                <a:gd name="T1" fmla="*/ 542 h 1084"/>
                <a:gd name="T2" fmla="*/ 158 w 1083"/>
                <a:gd name="T3" fmla="*/ 926 h 1084"/>
                <a:gd name="T4" fmla="*/ 542 w 1083"/>
                <a:gd name="T5" fmla="*/ 0 h 1084"/>
                <a:gd name="T6" fmla="*/ 517 w 1083"/>
                <a:gd name="T7" fmla="*/ 1000 h 1084"/>
                <a:gd name="T8" fmla="*/ 357 w 1083"/>
                <a:gd name="T9" fmla="*/ 861 h 1084"/>
                <a:gd name="T10" fmla="*/ 517 w 1083"/>
                <a:gd name="T11" fmla="*/ 1000 h 1084"/>
                <a:gd name="T12" fmla="*/ 866 w 1083"/>
                <a:gd name="T13" fmla="*/ 218 h 1084"/>
                <a:gd name="T14" fmla="*/ 842 w 1083"/>
                <a:gd name="T15" fmla="*/ 517 h 1084"/>
                <a:gd name="T16" fmla="*/ 866 w 1083"/>
                <a:gd name="T17" fmla="*/ 218 h 1084"/>
                <a:gd name="T18" fmla="*/ 722 w 1083"/>
                <a:gd name="T19" fmla="*/ 120 h 1084"/>
                <a:gd name="T20" fmla="*/ 815 w 1083"/>
                <a:gd name="T21" fmla="*/ 174 h 1084"/>
                <a:gd name="T22" fmla="*/ 617 w 1083"/>
                <a:gd name="T23" fmla="*/ 90 h 1084"/>
                <a:gd name="T24" fmla="*/ 707 w 1083"/>
                <a:gd name="T25" fmla="*/ 231 h 1084"/>
                <a:gd name="T26" fmla="*/ 617 w 1083"/>
                <a:gd name="T27" fmla="*/ 90 h 1084"/>
                <a:gd name="T28" fmla="*/ 517 w 1083"/>
                <a:gd name="T29" fmla="*/ 84 h 1084"/>
                <a:gd name="T30" fmla="*/ 357 w 1083"/>
                <a:gd name="T31" fmla="*/ 224 h 1084"/>
                <a:gd name="T32" fmla="*/ 517 w 1083"/>
                <a:gd name="T33" fmla="*/ 84 h 1084"/>
                <a:gd name="T34" fmla="*/ 362 w 1083"/>
                <a:gd name="T35" fmla="*/ 120 h 1084"/>
                <a:gd name="T36" fmla="*/ 325 w 1083"/>
                <a:gd name="T37" fmla="*/ 177 h 1084"/>
                <a:gd name="T38" fmla="*/ 229 w 1083"/>
                <a:gd name="T39" fmla="*/ 207 h 1084"/>
                <a:gd name="T40" fmla="*/ 84 w 1083"/>
                <a:gd name="T41" fmla="*/ 517 h 1084"/>
                <a:gd name="T42" fmla="*/ 229 w 1083"/>
                <a:gd name="T43" fmla="*/ 207 h 1084"/>
                <a:gd name="T44" fmla="*/ 84 w 1083"/>
                <a:gd name="T45" fmla="*/ 567 h 1084"/>
                <a:gd name="T46" fmla="*/ 292 w 1083"/>
                <a:gd name="T47" fmla="*/ 837 h 1084"/>
                <a:gd name="T48" fmla="*/ 84 w 1083"/>
                <a:gd name="T49" fmla="*/ 567 h 1084"/>
                <a:gd name="T50" fmla="*/ 362 w 1083"/>
                <a:gd name="T51" fmla="*/ 964 h 1084"/>
                <a:gd name="T52" fmla="*/ 268 w 1083"/>
                <a:gd name="T53" fmla="*/ 911 h 1084"/>
                <a:gd name="T54" fmla="*/ 567 w 1083"/>
                <a:gd name="T55" fmla="*/ 1000 h 1084"/>
                <a:gd name="T56" fmla="*/ 726 w 1083"/>
                <a:gd name="T57" fmla="*/ 861 h 1084"/>
                <a:gd name="T58" fmla="*/ 566 w 1083"/>
                <a:gd name="T59" fmla="*/ 1000 h 1084"/>
                <a:gd name="T60" fmla="*/ 722 w 1083"/>
                <a:gd name="T61" fmla="*/ 964 h 1084"/>
                <a:gd name="T62" fmla="*/ 758 w 1083"/>
                <a:gd name="T63" fmla="*/ 908 h 1084"/>
                <a:gd name="T64" fmla="*/ 855 w 1083"/>
                <a:gd name="T65" fmla="*/ 878 h 1084"/>
                <a:gd name="T66" fmla="*/ 1000 w 1083"/>
                <a:gd name="T67" fmla="*/ 567 h 1084"/>
                <a:gd name="T68" fmla="*/ 855 w 1083"/>
                <a:gd name="T69" fmla="*/ 878 h 1084"/>
                <a:gd name="T70" fmla="*/ 746 w 1083"/>
                <a:gd name="T71" fmla="*/ 269 h 1084"/>
                <a:gd name="T72" fmla="*/ 567 w 1083"/>
                <a:gd name="T73" fmla="*/ 517 h 1084"/>
                <a:gd name="T74" fmla="*/ 746 w 1083"/>
                <a:gd name="T75" fmla="*/ 269 h 1084"/>
                <a:gd name="T76" fmla="*/ 358 w 1083"/>
                <a:gd name="T77" fmla="*/ 278 h 1084"/>
                <a:gd name="T78" fmla="*/ 517 w 1083"/>
                <a:gd name="T79" fmla="*/ 517 h 1084"/>
                <a:gd name="T80" fmla="*/ 517 w 1083"/>
                <a:gd name="T81" fmla="*/ 775 h 1084"/>
                <a:gd name="T82" fmla="*/ 292 w 1083"/>
                <a:gd name="T83" fmla="*/ 567 h 1084"/>
                <a:gd name="T84" fmla="*/ 517 w 1083"/>
                <a:gd name="T85" fmla="*/ 775 h 1084"/>
                <a:gd name="T86" fmla="*/ 567 w 1083"/>
                <a:gd name="T87" fmla="*/ 775 h 1084"/>
                <a:gd name="T88" fmla="*/ 792 w 1083"/>
                <a:gd name="T89" fmla="*/ 567 h 1084"/>
                <a:gd name="T90" fmla="*/ 567 w 1083"/>
                <a:gd name="T91" fmla="*/ 775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3" h="1084">
                  <a:moveTo>
                    <a:pt x="542" y="0"/>
                  </a:moveTo>
                  <a:cubicBezTo>
                    <a:pt x="691" y="0"/>
                    <a:pt x="827" y="61"/>
                    <a:pt x="925" y="159"/>
                  </a:cubicBezTo>
                  <a:cubicBezTo>
                    <a:pt x="1023" y="258"/>
                    <a:pt x="1083" y="393"/>
                    <a:pt x="1083" y="542"/>
                  </a:cubicBezTo>
                  <a:cubicBezTo>
                    <a:pt x="1083" y="692"/>
                    <a:pt x="1023" y="827"/>
                    <a:pt x="925" y="926"/>
                  </a:cubicBezTo>
                  <a:cubicBezTo>
                    <a:pt x="827" y="1024"/>
                    <a:pt x="691" y="1084"/>
                    <a:pt x="542" y="1084"/>
                  </a:cubicBezTo>
                  <a:cubicBezTo>
                    <a:pt x="392" y="1084"/>
                    <a:pt x="257" y="1024"/>
                    <a:pt x="158" y="926"/>
                  </a:cubicBezTo>
                  <a:cubicBezTo>
                    <a:pt x="60" y="827"/>
                    <a:pt x="0" y="692"/>
                    <a:pt x="0" y="542"/>
                  </a:cubicBezTo>
                  <a:cubicBezTo>
                    <a:pt x="0" y="393"/>
                    <a:pt x="60" y="258"/>
                    <a:pt x="158" y="159"/>
                  </a:cubicBezTo>
                  <a:cubicBezTo>
                    <a:pt x="257" y="61"/>
                    <a:pt x="392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  <a:moveTo>
                    <a:pt x="517" y="1000"/>
                  </a:moveTo>
                  <a:cubicBezTo>
                    <a:pt x="517" y="1000"/>
                    <a:pt x="517" y="1000"/>
                    <a:pt x="517" y="1000"/>
                  </a:cubicBezTo>
                  <a:cubicBezTo>
                    <a:pt x="517" y="825"/>
                    <a:pt x="517" y="825"/>
                    <a:pt x="517" y="825"/>
                  </a:cubicBezTo>
                  <a:cubicBezTo>
                    <a:pt x="468" y="827"/>
                    <a:pt x="420" y="837"/>
                    <a:pt x="376" y="854"/>
                  </a:cubicBezTo>
                  <a:cubicBezTo>
                    <a:pt x="370" y="856"/>
                    <a:pt x="363" y="859"/>
                    <a:pt x="357" y="861"/>
                  </a:cubicBezTo>
                  <a:cubicBezTo>
                    <a:pt x="361" y="869"/>
                    <a:pt x="365" y="877"/>
                    <a:pt x="369" y="884"/>
                  </a:cubicBezTo>
                  <a:cubicBezTo>
                    <a:pt x="396" y="934"/>
                    <a:pt x="430" y="972"/>
                    <a:pt x="466" y="995"/>
                  </a:cubicBezTo>
                  <a:cubicBezTo>
                    <a:pt x="483" y="998"/>
                    <a:pt x="500" y="1000"/>
                    <a:pt x="517" y="1000"/>
                  </a:cubicBezTo>
                  <a:cubicBezTo>
                    <a:pt x="517" y="1000"/>
                    <a:pt x="517" y="1000"/>
                    <a:pt x="517" y="1000"/>
                  </a:cubicBezTo>
                  <a:close/>
                  <a:moveTo>
                    <a:pt x="866" y="218"/>
                  </a:moveTo>
                  <a:cubicBezTo>
                    <a:pt x="866" y="218"/>
                    <a:pt x="866" y="218"/>
                    <a:pt x="866" y="218"/>
                  </a:cubicBezTo>
                  <a:cubicBezTo>
                    <a:pt x="862" y="214"/>
                    <a:pt x="858" y="211"/>
                    <a:pt x="855" y="207"/>
                  </a:cubicBezTo>
                  <a:cubicBezTo>
                    <a:pt x="835" y="223"/>
                    <a:pt x="813" y="236"/>
                    <a:pt x="791" y="248"/>
                  </a:cubicBezTo>
                  <a:cubicBezTo>
                    <a:pt x="820" y="325"/>
                    <a:pt x="839" y="418"/>
                    <a:pt x="842" y="517"/>
                  </a:cubicBezTo>
                  <a:cubicBezTo>
                    <a:pt x="1000" y="517"/>
                    <a:pt x="1000" y="517"/>
                    <a:pt x="1000" y="517"/>
                  </a:cubicBezTo>
                  <a:cubicBezTo>
                    <a:pt x="993" y="401"/>
                    <a:pt x="943" y="296"/>
                    <a:pt x="866" y="218"/>
                  </a:cubicBezTo>
                  <a:cubicBezTo>
                    <a:pt x="866" y="218"/>
                    <a:pt x="866" y="218"/>
                    <a:pt x="866" y="218"/>
                  </a:cubicBezTo>
                  <a:close/>
                  <a:moveTo>
                    <a:pt x="815" y="174"/>
                  </a:moveTo>
                  <a:cubicBezTo>
                    <a:pt x="815" y="174"/>
                    <a:pt x="815" y="174"/>
                    <a:pt x="815" y="174"/>
                  </a:cubicBezTo>
                  <a:cubicBezTo>
                    <a:pt x="787" y="153"/>
                    <a:pt x="755" y="135"/>
                    <a:pt x="722" y="120"/>
                  </a:cubicBezTo>
                  <a:cubicBezTo>
                    <a:pt x="735" y="138"/>
                    <a:pt x="747" y="156"/>
                    <a:pt x="758" y="177"/>
                  </a:cubicBezTo>
                  <a:cubicBezTo>
                    <a:pt x="763" y="185"/>
                    <a:pt x="767" y="193"/>
                    <a:pt x="771" y="202"/>
                  </a:cubicBezTo>
                  <a:cubicBezTo>
                    <a:pt x="787" y="194"/>
                    <a:pt x="801" y="184"/>
                    <a:pt x="815" y="174"/>
                  </a:cubicBezTo>
                  <a:cubicBezTo>
                    <a:pt x="815" y="174"/>
                    <a:pt x="815" y="174"/>
                    <a:pt x="815" y="174"/>
                  </a:cubicBezTo>
                  <a:close/>
                  <a:moveTo>
                    <a:pt x="617" y="90"/>
                  </a:moveTo>
                  <a:cubicBezTo>
                    <a:pt x="617" y="90"/>
                    <a:pt x="617" y="90"/>
                    <a:pt x="617" y="90"/>
                  </a:cubicBezTo>
                  <a:cubicBezTo>
                    <a:pt x="601" y="87"/>
                    <a:pt x="584" y="85"/>
                    <a:pt x="567" y="84"/>
                  </a:cubicBezTo>
                  <a:cubicBezTo>
                    <a:pt x="567" y="260"/>
                    <a:pt x="567" y="260"/>
                    <a:pt x="567" y="260"/>
                  </a:cubicBezTo>
                  <a:cubicBezTo>
                    <a:pt x="616" y="258"/>
                    <a:pt x="664" y="247"/>
                    <a:pt x="707" y="231"/>
                  </a:cubicBezTo>
                  <a:cubicBezTo>
                    <a:pt x="714" y="229"/>
                    <a:pt x="720" y="226"/>
                    <a:pt x="726" y="224"/>
                  </a:cubicBezTo>
                  <a:cubicBezTo>
                    <a:pt x="723" y="216"/>
                    <a:pt x="719" y="208"/>
                    <a:pt x="714" y="201"/>
                  </a:cubicBezTo>
                  <a:cubicBezTo>
                    <a:pt x="687" y="151"/>
                    <a:pt x="654" y="112"/>
                    <a:pt x="617" y="90"/>
                  </a:cubicBezTo>
                  <a:cubicBezTo>
                    <a:pt x="617" y="90"/>
                    <a:pt x="617" y="90"/>
                    <a:pt x="617" y="90"/>
                  </a:cubicBezTo>
                  <a:close/>
                  <a:moveTo>
                    <a:pt x="517" y="84"/>
                  </a:moveTo>
                  <a:cubicBezTo>
                    <a:pt x="517" y="84"/>
                    <a:pt x="517" y="84"/>
                    <a:pt x="517" y="84"/>
                  </a:cubicBezTo>
                  <a:cubicBezTo>
                    <a:pt x="500" y="85"/>
                    <a:pt x="483" y="88"/>
                    <a:pt x="466" y="90"/>
                  </a:cubicBezTo>
                  <a:cubicBezTo>
                    <a:pt x="430" y="112"/>
                    <a:pt x="396" y="151"/>
                    <a:pt x="369" y="201"/>
                  </a:cubicBezTo>
                  <a:cubicBezTo>
                    <a:pt x="365" y="208"/>
                    <a:pt x="361" y="216"/>
                    <a:pt x="357" y="224"/>
                  </a:cubicBezTo>
                  <a:cubicBezTo>
                    <a:pt x="363" y="226"/>
                    <a:pt x="370" y="229"/>
                    <a:pt x="376" y="231"/>
                  </a:cubicBezTo>
                  <a:cubicBezTo>
                    <a:pt x="420" y="247"/>
                    <a:pt x="467" y="258"/>
                    <a:pt x="517" y="260"/>
                  </a:cubicBezTo>
                  <a:cubicBezTo>
                    <a:pt x="517" y="84"/>
                    <a:pt x="517" y="84"/>
                    <a:pt x="517" y="84"/>
                  </a:cubicBezTo>
                  <a:cubicBezTo>
                    <a:pt x="517" y="84"/>
                    <a:pt x="517" y="84"/>
                    <a:pt x="517" y="84"/>
                  </a:cubicBezTo>
                  <a:close/>
                  <a:moveTo>
                    <a:pt x="362" y="120"/>
                  </a:moveTo>
                  <a:cubicBezTo>
                    <a:pt x="362" y="120"/>
                    <a:pt x="362" y="120"/>
                    <a:pt x="362" y="120"/>
                  </a:cubicBezTo>
                  <a:cubicBezTo>
                    <a:pt x="328" y="135"/>
                    <a:pt x="297" y="153"/>
                    <a:pt x="268" y="174"/>
                  </a:cubicBezTo>
                  <a:cubicBezTo>
                    <a:pt x="283" y="184"/>
                    <a:pt x="297" y="194"/>
                    <a:pt x="312" y="202"/>
                  </a:cubicBezTo>
                  <a:cubicBezTo>
                    <a:pt x="316" y="193"/>
                    <a:pt x="320" y="185"/>
                    <a:pt x="325" y="177"/>
                  </a:cubicBezTo>
                  <a:cubicBezTo>
                    <a:pt x="336" y="156"/>
                    <a:pt x="349" y="138"/>
                    <a:pt x="362" y="120"/>
                  </a:cubicBezTo>
                  <a:cubicBezTo>
                    <a:pt x="362" y="120"/>
                    <a:pt x="362" y="120"/>
                    <a:pt x="362" y="120"/>
                  </a:cubicBezTo>
                  <a:close/>
                  <a:moveTo>
                    <a:pt x="229" y="207"/>
                  </a:moveTo>
                  <a:cubicBezTo>
                    <a:pt x="229" y="207"/>
                    <a:pt x="229" y="207"/>
                    <a:pt x="229" y="207"/>
                  </a:cubicBezTo>
                  <a:cubicBezTo>
                    <a:pt x="225" y="211"/>
                    <a:pt x="221" y="214"/>
                    <a:pt x="218" y="218"/>
                  </a:cubicBezTo>
                  <a:cubicBezTo>
                    <a:pt x="140" y="296"/>
                    <a:pt x="90" y="401"/>
                    <a:pt x="84" y="517"/>
                  </a:cubicBezTo>
                  <a:cubicBezTo>
                    <a:pt x="242" y="517"/>
                    <a:pt x="242" y="517"/>
                    <a:pt x="242" y="517"/>
                  </a:cubicBezTo>
                  <a:cubicBezTo>
                    <a:pt x="245" y="418"/>
                    <a:pt x="263" y="325"/>
                    <a:pt x="292" y="248"/>
                  </a:cubicBezTo>
                  <a:cubicBezTo>
                    <a:pt x="270" y="236"/>
                    <a:pt x="249" y="223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lose/>
                  <a:moveTo>
                    <a:pt x="84" y="567"/>
                  </a:moveTo>
                  <a:cubicBezTo>
                    <a:pt x="84" y="567"/>
                    <a:pt x="84" y="567"/>
                    <a:pt x="84" y="567"/>
                  </a:cubicBezTo>
                  <a:cubicBezTo>
                    <a:pt x="90" y="684"/>
                    <a:pt x="140" y="789"/>
                    <a:pt x="218" y="867"/>
                  </a:cubicBezTo>
                  <a:cubicBezTo>
                    <a:pt x="229" y="878"/>
                    <a:pt x="229" y="878"/>
                    <a:pt x="229" y="878"/>
                  </a:cubicBezTo>
                  <a:cubicBezTo>
                    <a:pt x="249" y="863"/>
                    <a:pt x="270" y="849"/>
                    <a:pt x="292" y="837"/>
                  </a:cubicBezTo>
                  <a:cubicBezTo>
                    <a:pt x="263" y="760"/>
                    <a:pt x="245" y="667"/>
                    <a:pt x="242" y="567"/>
                  </a:cubicBezTo>
                  <a:cubicBezTo>
                    <a:pt x="84" y="567"/>
                    <a:pt x="84" y="567"/>
                    <a:pt x="84" y="567"/>
                  </a:cubicBezTo>
                  <a:cubicBezTo>
                    <a:pt x="84" y="567"/>
                    <a:pt x="84" y="567"/>
                    <a:pt x="84" y="567"/>
                  </a:cubicBezTo>
                  <a:close/>
                  <a:moveTo>
                    <a:pt x="268" y="911"/>
                  </a:moveTo>
                  <a:cubicBezTo>
                    <a:pt x="268" y="911"/>
                    <a:pt x="268" y="911"/>
                    <a:pt x="268" y="911"/>
                  </a:cubicBezTo>
                  <a:cubicBezTo>
                    <a:pt x="297" y="932"/>
                    <a:pt x="328" y="950"/>
                    <a:pt x="362" y="964"/>
                  </a:cubicBezTo>
                  <a:cubicBezTo>
                    <a:pt x="349" y="948"/>
                    <a:pt x="336" y="929"/>
                    <a:pt x="325" y="908"/>
                  </a:cubicBezTo>
                  <a:cubicBezTo>
                    <a:pt x="320" y="900"/>
                    <a:pt x="316" y="892"/>
                    <a:pt x="312" y="883"/>
                  </a:cubicBezTo>
                  <a:cubicBezTo>
                    <a:pt x="297" y="891"/>
                    <a:pt x="283" y="900"/>
                    <a:pt x="268" y="911"/>
                  </a:cubicBezTo>
                  <a:cubicBezTo>
                    <a:pt x="268" y="911"/>
                    <a:pt x="268" y="911"/>
                    <a:pt x="268" y="911"/>
                  </a:cubicBezTo>
                  <a:close/>
                  <a:moveTo>
                    <a:pt x="567" y="1000"/>
                  </a:moveTo>
                  <a:cubicBezTo>
                    <a:pt x="567" y="1000"/>
                    <a:pt x="567" y="1000"/>
                    <a:pt x="567" y="1000"/>
                  </a:cubicBezTo>
                  <a:cubicBezTo>
                    <a:pt x="584" y="1000"/>
                    <a:pt x="601" y="998"/>
                    <a:pt x="617" y="995"/>
                  </a:cubicBezTo>
                  <a:cubicBezTo>
                    <a:pt x="654" y="972"/>
                    <a:pt x="687" y="934"/>
                    <a:pt x="714" y="884"/>
                  </a:cubicBezTo>
                  <a:cubicBezTo>
                    <a:pt x="719" y="877"/>
                    <a:pt x="723" y="869"/>
                    <a:pt x="726" y="861"/>
                  </a:cubicBezTo>
                  <a:cubicBezTo>
                    <a:pt x="720" y="859"/>
                    <a:pt x="714" y="856"/>
                    <a:pt x="707" y="854"/>
                  </a:cubicBezTo>
                  <a:cubicBezTo>
                    <a:pt x="664" y="837"/>
                    <a:pt x="616" y="828"/>
                    <a:pt x="566" y="825"/>
                  </a:cubicBezTo>
                  <a:cubicBezTo>
                    <a:pt x="566" y="1000"/>
                    <a:pt x="566" y="1000"/>
                    <a:pt x="566" y="1000"/>
                  </a:cubicBezTo>
                  <a:cubicBezTo>
                    <a:pt x="567" y="1000"/>
                    <a:pt x="567" y="1000"/>
                    <a:pt x="567" y="1000"/>
                  </a:cubicBezTo>
                  <a:close/>
                  <a:moveTo>
                    <a:pt x="722" y="964"/>
                  </a:moveTo>
                  <a:cubicBezTo>
                    <a:pt x="722" y="964"/>
                    <a:pt x="722" y="964"/>
                    <a:pt x="722" y="964"/>
                  </a:cubicBezTo>
                  <a:cubicBezTo>
                    <a:pt x="755" y="950"/>
                    <a:pt x="787" y="932"/>
                    <a:pt x="815" y="911"/>
                  </a:cubicBezTo>
                  <a:cubicBezTo>
                    <a:pt x="801" y="900"/>
                    <a:pt x="787" y="891"/>
                    <a:pt x="771" y="883"/>
                  </a:cubicBezTo>
                  <a:cubicBezTo>
                    <a:pt x="767" y="892"/>
                    <a:pt x="763" y="900"/>
                    <a:pt x="758" y="908"/>
                  </a:cubicBezTo>
                  <a:cubicBezTo>
                    <a:pt x="747" y="929"/>
                    <a:pt x="735" y="948"/>
                    <a:pt x="722" y="964"/>
                  </a:cubicBezTo>
                  <a:cubicBezTo>
                    <a:pt x="722" y="964"/>
                    <a:pt x="722" y="964"/>
                    <a:pt x="722" y="964"/>
                  </a:cubicBezTo>
                  <a:close/>
                  <a:moveTo>
                    <a:pt x="855" y="878"/>
                  </a:moveTo>
                  <a:cubicBezTo>
                    <a:pt x="855" y="878"/>
                    <a:pt x="855" y="878"/>
                    <a:pt x="855" y="878"/>
                  </a:cubicBezTo>
                  <a:cubicBezTo>
                    <a:pt x="866" y="867"/>
                    <a:pt x="866" y="867"/>
                    <a:pt x="866" y="867"/>
                  </a:cubicBezTo>
                  <a:cubicBezTo>
                    <a:pt x="943" y="789"/>
                    <a:pt x="993" y="684"/>
                    <a:pt x="1000" y="567"/>
                  </a:cubicBezTo>
                  <a:cubicBezTo>
                    <a:pt x="842" y="567"/>
                    <a:pt x="842" y="567"/>
                    <a:pt x="842" y="567"/>
                  </a:cubicBezTo>
                  <a:cubicBezTo>
                    <a:pt x="839" y="667"/>
                    <a:pt x="820" y="760"/>
                    <a:pt x="791" y="837"/>
                  </a:cubicBezTo>
                  <a:cubicBezTo>
                    <a:pt x="813" y="849"/>
                    <a:pt x="835" y="863"/>
                    <a:pt x="855" y="878"/>
                  </a:cubicBezTo>
                  <a:cubicBezTo>
                    <a:pt x="855" y="878"/>
                    <a:pt x="855" y="878"/>
                    <a:pt x="855" y="878"/>
                  </a:cubicBezTo>
                  <a:close/>
                  <a:moveTo>
                    <a:pt x="746" y="269"/>
                  </a:moveTo>
                  <a:cubicBezTo>
                    <a:pt x="746" y="269"/>
                    <a:pt x="746" y="269"/>
                    <a:pt x="746" y="269"/>
                  </a:cubicBezTo>
                  <a:cubicBezTo>
                    <a:pt x="739" y="272"/>
                    <a:pt x="732" y="275"/>
                    <a:pt x="725" y="278"/>
                  </a:cubicBezTo>
                  <a:cubicBezTo>
                    <a:pt x="675" y="296"/>
                    <a:pt x="622" y="308"/>
                    <a:pt x="567" y="310"/>
                  </a:cubicBezTo>
                  <a:cubicBezTo>
                    <a:pt x="567" y="517"/>
                    <a:pt x="567" y="517"/>
                    <a:pt x="567" y="517"/>
                  </a:cubicBezTo>
                  <a:cubicBezTo>
                    <a:pt x="792" y="517"/>
                    <a:pt x="792" y="517"/>
                    <a:pt x="792" y="517"/>
                  </a:cubicBezTo>
                  <a:cubicBezTo>
                    <a:pt x="789" y="425"/>
                    <a:pt x="772" y="340"/>
                    <a:pt x="746" y="269"/>
                  </a:cubicBezTo>
                  <a:cubicBezTo>
                    <a:pt x="746" y="269"/>
                    <a:pt x="746" y="269"/>
                    <a:pt x="746" y="269"/>
                  </a:cubicBezTo>
                  <a:close/>
                  <a:moveTo>
                    <a:pt x="517" y="310"/>
                  </a:moveTo>
                  <a:cubicBezTo>
                    <a:pt x="517" y="310"/>
                    <a:pt x="517" y="310"/>
                    <a:pt x="517" y="310"/>
                  </a:cubicBezTo>
                  <a:cubicBezTo>
                    <a:pt x="462" y="308"/>
                    <a:pt x="409" y="296"/>
                    <a:pt x="358" y="278"/>
                  </a:cubicBezTo>
                  <a:cubicBezTo>
                    <a:pt x="352" y="275"/>
                    <a:pt x="345" y="272"/>
                    <a:pt x="338" y="269"/>
                  </a:cubicBezTo>
                  <a:cubicBezTo>
                    <a:pt x="311" y="340"/>
                    <a:pt x="294" y="425"/>
                    <a:pt x="292" y="517"/>
                  </a:cubicBezTo>
                  <a:cubicBezTo>
                    <a:pt x="517" y="517"/>
                    <a:pt x="517" y="517"/>
                    <a:pt x="517" y="517"/>
                  </a:cubicBezTo>
                  <a:cubicBezTo>
                    <a:pt x="517" y="310"/>
                    <a:pt x="517" y="310"/>
                    <a:pt x="517" y="310"/>
                  </a:cubicBezTo>
                  <a:cubicBezTo>
                    <a:pt x="517" y="310"/>
                    <a:pt x="517" y="310"/>
                    <a:pt x="517" y="310"/>
                  </a:cubicBezTo>
                  <a:close/>
                  <a:moveTo>
                    <a:pt x="517" y="775"/>
                  </a:moveTo>
                  <a:cubicBezTo>
                    <a:pt x="517" y="775"/>
                    <a:pt x="517" y="775"/>
                    <a:pt x="517" y="775"/>
                  </a:cubicBezTo>
                  <a:cubicBezTo>
                    <a:pt x="517" y="567"/>
                    <a:pt x="517" y="567"/>
                    <a:pt x="517" y="567"/>
                  </a:cubicBezTo>
                  <a:cubicBezTo>
                    <a:pt x="292" y="567"/>
                    <a:pt x="292" y="567"/>
                    <a:pt x="292" y="567"/>
                  </a:cubicBezTo>
                  <a:cubicBezTo>
                    <a:pt x="294" y="659"/>
                    <a:pt x="311" y="744"/>
                    <a:pt x="338" y="815"/>
                  </a:cubicBezTo>
                  <a:cubicBezTo>
                    <a:pt x="345" y="813"/>
                    <a:pt x="352" y="810"/>
                    <a:pt x="359" y="807"/>
                  </a:cubicBezTo>
                  <a:cubicBezTo>
                    <a:pt x="409" y="789"/>
                    <a:pt x="462" y="777"/>
                    <a:pt x="517" y="775"/>
                  </a:cubicBezTo>
                  <a:cubicBezTo>
                    <a:pt x="517" y="775"/>
                    <a:pt x="517" y="775"/>
                    <a:pt x="517" y="775"/>
                  </a:cubicBezTo>
                  <a:close/>
                  <a:moveTo>
                    <a:pt x="567" y="775"/>
                  </a:moveTo>
                  <a:cubicBezTo>
                    <a:pt x="567" y="775"/>
                    <a:pt x="567" y="775"/>
                    <a:pt x="567" y="775"/>
                  </a:cubicBezTo>
                  <a:cubicBezTo>
                    <a:pt x="622" y="778"/>
                    <a:pt x="675" y="789"/>
                    <a:pt x="725" y="807"/>
                  </a:cubicBezTo>
                  <a:cubicBezTo>
                    <a:pt x="732" y="810"/>
                    <a:pt x="739" y="813"/>
                    <a:pt x="746" y="815"/>
                  </a:cubicBezTo>
                  <a:cubicBezTo>
                    <a:pt x="772" y="744"/>
                    <a:pt x="789" y="659"/>
                    <a:pt x="792" y="567"/>
                  </a:cubicBezTo>
                  <a:cubicBezTo>
                    <a:pt x="567" y="567"/>
                    <a:pt x="567" y="567"/>
                    <a:pt x="567" y="567"/>
                  </a:cubicBezTo>
                  <a:cubicBezTo>
                    <a:pt x="567" y="775"/>
                    <a:pt x="567" y="775"/>
                    <a:pt x="567" y="775"/>
                  </a:cubicBezTo>
                  <a:cubicBezTo>
                    <a:pt x="567" y="775"/>
                    <a:pt x="567" y="775"/>
                    <a:pt x="567" y="775"/>
                  </a:cubicBezTo>
                  <a:close/>
                </a:path>
              </a:pathLst>
            </a:custGeom>
            <a:solidFill>
              <a:srgbClr val="53A6AB"/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24" name="îṣḷïḑè"/>
            <p:cNvSpPr/>
            <p:nvPr/>
          </p:nvSpPr>
          <p:spPr bwMode="auto">
            <a:xfrm>
              <a:off x="6926976" y="5163260"/>
              <a:ext cx="262492" cy="269160"/>
            </a:xfrm>
            <a:custGeom>
              <a:avLst/>
              <a:gdLst>
                <a:gd name="connsiteX0" fmla="*/ 329497 w 352368"/>
                <a:gd name="connsiteY0" fmla="*/ 243145 h 361318"/>
                <a:gd name="connsiteX1" fmla="*/ 341302 w 352368"/>
                <a:gd name="connsiteY1" fmla="*/ 243145 h 361318"/>
                <a:gd name="connsiteX2" fmla="*/ 350155 w 352368"/>
                <a:gd name="connsiteY2" fmla="*/ 249048 h 361318"/>
                <a:gd name="connsiteX3" fmla="*/ 350155 w 352368"/>
                <a:gd name="connsiteY3" fmla="*/ 260852 h 361318"/>
                <a:gd name="connsiteX4" fmla="*/ 282280 w 352368"/>
                <a:gd name="connsiteY4" fmla="*/ 331678 h 361318"/>
                <a:gd name="connsiteX5" fmla="*/ 270476 w 352368"/>
                <a:gd name="connsiteY5" fmla="*/ 331678 h 361318"/>
                <a:gd name="connsiteX6" fmla="*/ 217356 w 352368"/>
                <a:gd name="connsiteY6" fmla="*/ 290363 h 361318"/>
                <a:gd name="connsiteX7" fmla="*/ 214405 w 352368"/>
                <a:gd name="connsiteY7" fmla="*/ 281510 h 361318"/>
                <a:gd name="connsiteX8" fmla="*/ 223258 w 352368"/>
                <a:gd name="connsiteY8" fmla="*/ 272656 h 361318"/>
                <a:gd name="connsiteX9" fmla="*/ 232112 w 352368"/>
                <a:gd name="connsiteY9" fmla="*/ 269705 h 361318"/>
                <a:gd name="connsiteX10" fmla="*/ 267525 w 352368"/>
                <a:gd name="connsiteY10" fmla="*/ 296265 h 361318"/>
                <a:gd name="connsiteX11" fmla="*/ 279329 w 352368"/>
                <a:gd name="connsiteY11" fmla="*/ 293314 h 361318"/>
                <a:gd name="connsiteX12" fmla="*/ 329497 w 352368"/>
                <a:gd name="connsiteY12" fmla="*/ 243145 h 361318"/>
                <a:gd name="connsiteX13" fmla="*/ 157616 w 352368"/>
                <a:gd name="connsiteY13" fmla="*/ 0 h 361318"/>
                <a:gd name="connsiteX14" fmla="*/ 252780 w 352368"/>
                <a:gd name="connsiteY14" fmla="*/ 44425 h 361318"/>
                <a:gd name="connsiteX15" fmla="*/ 309284 w 352368"/>
                <a:gd name="connsiteY15" fmla="*/ 50348 h 361318"/>
                <a:gd name="connsiteX16" fmla="*/ 318205 w 352368"/>
                <a:gd name="connsiteY16" fmla="*/ 59233 h 361318"/>
                <a:gd name="connsiteX17" fmla="*/ 318205 w 352368"/>
                <a:gd name="connsiteY17" fmla="*/ 162890 h 361318"/>
                <a:gd name="connsiteX18" fmla="*/ 312257 w 352368"/>
                <a:gd name="connsiteY18" fmla="*/ 198429 h 361318"/>
                <a:gd name="connsiteX19" fmla="*/ 306310 w 352368"/>
                <a:gd name="connsiteY19" fmla="*/ 204352 h 361318"/>
                <a:gd name="connsiteX20" fmla="*/ 282519 w 352368"/>
                <a:gd name="connsiteY20" fmla="*/ 201391 h 361318"/>
                <a:gd name="connsiteX21" fmla="*/ 196276 w 352368"/>
                <a:gd name="connsiteY21" fmla="*/ 287278 h 361318"/>
                <a:gd name="connsiteX22" fmla="*/ 208172 w 352368"/>
                <a:gd name="connsiteY22" fmla="*/ 331702 h 361318"/>
                <a:gd name="connsiteX23" fmla="*/ 208172 w 352368"/>
                <a:gd name="connsiteY23" fmla="*/ 337625 h 361318"/>
                <a:gd name="connsiteX24" fmla="*/ 157616 w 352368"/>
                <a:gd name="connsiteY24" fmla="*/ 361318 h 361318"/>
                <a:gd name="connsiteX25" fmla="*/ 0 w 352368"/>
                <a:gd name="connsiteY25" fmla="*/ 162890 h 361318"/>
                <a:gd name="connsiteX26" fmla="*/ 2974 w 352368"/>
                <a:gd name="connsiteY26" fmla="*/ 56271 h 361318"/>
                <a:gd name="connsiteX27" fmla="*/ 8922 w 352368"/>
                <a:gd name="connsiteY27" fmla="*/ 47386 h 361318"/>
                <a:gd name="connsiteX28" fmla="*/ 77321 w 352368"/>
                <a:gd name="connsiteY28" fmla="*/ 44425 h 361318"/>
                <a:gd name="connsiteX29" fmla="*/ 157616 w 352368"/>
                <a:gd name="connsiteY29" fmla="*/ 0 h 36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2368" h="361318">
                  <a:moveTo>
                    <a:pt x="329497" y="243145"/>
                  </a:moveTo>
                  <a:cubicBezTo>
                    <a:pt x="332449" y="240194"/>
                    <a:pt x="338351" y="240194"/>
                    <a:pt x="341302" y="243145"/>
                  </a:cubicBezTo>
                  <a:cubicBezTo>
                    <a:pt x="350155" y="249048"/>
                    <a:pt x="350155" y="249048"/>
                    <a:pt x="350155" y="249048"/>
                  </a:cubicBezTo>
                  <a:cubicBezTo>
                    <a:pt x="353106" y="251999"/>
                    <a:pt x="353106" y="257901"/>
                    <a:pt x="350155" y="260852"/>
                  </a:cubicBezTo>
                  <a:lnTo>
                    <a:pt x="282280" y="331678"/>
                  </a:lnTo>
                  <a:cubicBezTo>
                    <a:pt x="279329" y="334629"/>
                    <a:pt x="273427" y="334629"/>
                    <a:pt x="270476" y="331678"/>
                  </a:cubicBezTo>
                  <a:cubicBezTo>
                    <a:pt x="217356" y="290363"/>
                    <a:pt x="217356" y="290363"/>
                    <a:pt x="217356" y="290363"/>
                  </a:cubicBezTo>
                  <a:cubicBezTo>
                    <a:pt x="214405" y="290363"/>
                    <a:pt x="211454" y="284461"/>
                    <a:pt x="214405" y="281510"/>
                  </a:cubicBezTo>
                  <a:cubicBezTo>
                    <a:pt x="223258" y="272656"/>
                    <a:pt x="223258" y="272656"/>
                    <a:pt x="223258" y="272656"/>
                  </a:cubicBezTo>
                  <a:cubicBezTo>
                    <a:pt x="223258" y="266754"/>
                    <a:pt x="229161" y="266754"/>
                    <a:pt x="232112" y="269705"/>
                  </a:cubicBezTo>
                  <a:cubicBezTo>
                    <a:pt x="267525" y="296265"/>
                    <a:pt x="267525" y="296265"/>
                    <a:pt x="267525" y="296265"/>
                  </a:cubicBezTo>
                  <a:cubicBezTo>
                    <a:pt x="270476" y="299216"/>
                    <a:pt x="276378" y="299216"/>
                    <a:pt x="279329" y="293314"/>
                  </a:cubicBezTo>
                  <a:cubicBezTo>
                    <a:pt x="329497" y="243145"/>
                    <a:pt x="329497" y="243145"/>
                    <a:pt x="329497" y="243145"/>
                  </a:cubicBezTo>
                  <a:close/>
                  <a:moveTo>
                    <a:pt x="157616" y="0"/>
                  </a:moveTo>
                  <a:cubicBezTo>
                    <a:pt x="172485" y="0"/>
                    <a:pt x="211146" y="32578"/>
                    <a:pt x="252780" y="44425"/>
                  </a:cubicBezTo>
                  <a:cubicBezTo>
                    <a:pt x="270623" y="50348"/>
                    <a:pt x="291440" y="50348"/>
                    <a:pt x="309284" y="50348"/>
                  </a:cubicBezTo>
                  <a:cubicBezTo>
                    <a:pt x="312257" y="50348"/>
                    <a:pt x="318205" y="50348"/>
                    <a:pt x="318205" y="59233"/>
                  </a:cubicBezTo>
                  <a:cubicBezTo>
                    <a:pt x="318205" y="59233"/>
                    <a:pt x="318205" y="162890"/>
                    <a:pt x="318205" y="162890"/>
                  </a:cubicBezTo>
                  <a:cubicBezTo>
                    <a:pt x="318205" y="174736"/>
                    <a:pt x="315231" y="186582"/>
                    <a:pt x="312257" y="198429"/>
                  </a:cubicBezTo>
                  <a:cubicBezTo>
                    <a:pt x="312257" y="201391"/>
                    <a:pt x="309284" y="204352"/>
                    <a:pt x="306310" y="204352"/>
                  </a:cubicBezTo>
                  <a:cubicBezTo>
                    <a:pt x="300362" y="201391"/>
                    <a:pt x="291440" y="201391"/>
                    <a:pt x="282519" y="201391"/>
                  </a:cubicBezTo>
                  <a:cubicBezTo>
                    <a:pt x="234937" y="201391"/>
                    <a:pt x="196276" y="239892"/>
                    <a:pt x="196276" y="287278"/>
                  </a:cubicBezTo>
                  <a:cubicBezTo>
                    <a:pt x="196276" y="302086"/>
                    <a:pt x="199250" y="319856"/>
                    <a:pt x="208172" y="331702"/>
                  </a:cubicBezTo>
                  <a:cubicBezTo>
                    <a:pt x="208172" y="334664"/>
                    <a:pt x="211146" y="334664"/>
                    <a:pt x="208172" y="337625"/>
                  </a:cubicBezTo>
                  <a:cubicBezTo>
                    <a:pt x="184381" y="355395"/>
                    <a:pt x="169511" y="361318"/>
                    <a:pt x="157616" y="361318"/>
                  </a:cubicBezTo>
                  <a:cubicBezTo>
                    <a:pt x="127877" y="361318"/>
                    <a:pt x="0" y="266546"/>
                    <a:pt x="0" y="162890"/>
                  </a:cubicBezTo>
                  <a:cubicBezTo>
                    <a:pt x="0" y="162890"/>
                    <a:pt x="2974" y="59233"/>
                    <a:pt x="2974" y="56271"/>
                  </a:cubicBezTo>
                  <a:cubicBezTo>
                    <a:pt x="2974" y="47386"/>
                    <a:pt x="5948" y="47386"/>
                    <a:pt x="8922" y="47386"/>
                  </a:cubicBezTo>
                  <a:cubicBezTo>
                    <a:pt x="29739" y="50348"/>
                    <a:pt x="53530" y="50348"/>
                    <a:pt x="77321" y="44425"/>
                  </a:cubicBezTo>
                  <a:cubicBezTo>
                    <a:pt x="118955" y="32578"/>
                    <a:pt x="145720" y="0"/>
                    <a:pt x="157616" y="0"/>
                  </a:cubicBezTo>
                  <a:close/>
                </a:path>
              </a:pathLst>
            </a:custGeom>
            <a:solidFill>
              <a:srgbClr val="53A6AB"/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1238610"/>
            <a:ext cx="6652137" cy="4410003"/>
            <a:chOff x="0" y="1238610"/>
            <a:chExt cx="6652137" cy="4410003"/>
          </a:xfrm>
        </p:grpSpPr>
        <p:sp>
          <p:nvSpPr>
            <p:cNvPr id="4" name="íṧliḑe"/>
            <p:cNvSpPr/>
            <p:nvPr/>
          </p:nvSpPr>
          <p:spPr>
            <a:xfrm>
              <a:off x="669925" y="2122775"/>
              <a:ext cx="5982212" cy="3525838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sp>
          <p:nvSpPr>
            <p:cNvPr id="5" name="ïṥḷîďè"/>
            <p:cNvSpPr/>
            <p:nvPr/>
          </p:nvSpPr>
          <p:spPr>
            <a:xfrm>
              <a:off x="0" y="2122775"/>
              <a:ext cx="669925" cy="3525838"/>
            </a:xfrm>
            <a:prstGeom prst="rect">
              <a:avLst/>
            </a:prstGeom>
            <a:solidFill>
              <a:srgbClr val="53A6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grpSp>
          <p:nvGrpSpPr>
            <p:cNvPr id="25" name="îsḻídê"/>
            <p:cNvGrpSpPr/>
            <p:nvPr/>
          </p:nvGrpSpPr>
          <p:grpSpPr>
            <a:xfrm>
              <a:off x="673100" y="1238610"/>
              <a:ext cx="3891606" cy="733065"/>
              <a:chOff x="9780889" y="533760"/>
              <a:chExt cx="3891606" cy="733065"/>
            </a:xfrm>
          </p:grpSpPr>
          <p:sp>
            <p:nvSpPr>
              <p:cNvPr id="26" name="î$ḻîḑê"/>
              <p:cNvSpPr txBox="1"/>
              <p:nvPr/>
            </p:nvSpPr>
            <p:spPr>
              <a:xfrm>
                <a:off x="9780889" y="533760"/>
                <a:ext cx="3891606" cy="381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Text here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  <p:sp>
            <p:nvSpPr>
              <p:cNvPr id="27" name="ïśļîḍé"/>
              <p:cNvSpPr txBox="1"/>
              <p:nvPr/>
            </p:nvSpPr>
            <p:spPr bwMode="auto">
              <a:xfrm>
                <a:off x="9780889" y="914862"/>
                <a:ext cx="3891606" cy="3519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 anchor="t" anchorCtr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5号-无外润黑体" panose="00000500000000000000" pitchFamily="2" charset="-122"/>
                    <a:ea typeface="字魂5号-无外润黑体" panose="00000500000000000000" pitchFamily="2" charset="-122"/>
                  </a:rPr>
                  <a:t>Copy paste fonts. Choose the only option to retain text……</a:t>
                </a:r>
                <a:endPara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endParaRPr>
              </a:p>
            </p:txBody>
          </p:sp>
        </p:grpSp>
      </p:grpSp>
      <p:sp>
        <p:nvSpPr>
          <p:cNvPr id="29" name="ísḷîḋé"/>
          <p:cNvSpPr txBox="1"/>
          <p:nvPr/>
        </p:nvSpPr>
        <p:spPr bwMode="auto">
          <a:xfrm>
            <a:off x="-635" y="0"/>
            <a:ext cx="12192635" cy="38163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8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b="1" spc="300" dirty="0">
                <a:solidFill>
                  <a:srgbClr val="53A6AB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rPr>
              <a:t>Oral Health</a:t>
            </a:r>
            <a:endParaRPr lang="en-US" altLang="zh-CN" sz="2000" b="1" spc="300" dirty="0">
              <a:solidFill>
                <a:srgbClr val="53A6AB"/>
              </a:solidFill>
              <a:latin typeface="字魂5号-无外润黑体" panose="00000500000000000000" pitchFamily="2" charset="-122"/>
              <a:ea typeface="字魂5号-无外润黑体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DIAGRAM" val="f2b8c05a-0619-4d4d-939f-d2984e302e20"/>
</p:tagLst>
</file>

<file path=ppt/tags/tag2.xml><?xml version="1.0" encoding="utf-8"?>
<p:tagLst xmlns:p="http://schemas.openxmlformats.org/presentationml/2006/main">
  <p:tag name="ISLIDE.DIAGRAM" val="4013"/>
</p:tagLst>
</file>

<file path=ppt/tags/tag3.xml><?xml version="1.0" encoding="utf-8"?>
<p:tagLst xmlns:p="http://schemas.openxmlformats.org/presentationml/2006/main">
  <p:tag name="ISPRING_PRESENTATION_TITLE" val="青色商务通用ppt模板"/>
</p:tagLst>
</file>

<file path=ppt/theme/theme1.xml><?xml version="1.0" encoding="utf-8"?>
<a:theme xmlns:a="http://schemas.openxmlformats.org/drawingml/2006/main" name="包图主题2">
  <a:themeElements>
    <a:clrScheme name="自定义 36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CBA0"/>
      </a:accent1>
      <a:accent2>
        <a:srgbClr val="323F4F"/>
      </a:accent2>
      <a:accent3>
        <a:srgbClr val="2ECBA0"/>
      </a:accent3>
      <a:accent4>
        <a:srgbClr val="323F4F"/>
      </a:accent4>
      <a:accent5>
        <a:srgbClr val="2ECBA0"/>
      </a:accent5>
      <a:accent6>
        <a:srgbClr val="323F4F"/>
      </a:accent6>
      <a:hlink>
        <a:srgbClr val="2ECBA0"/>
      </a:hlink>
      <a:folHlink>
        <a:srgbClr val="FFFFF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6448</Words>
  <Application>WPS 演示</Application>
  <PresentationFormat>宽屏</PresentationFormat>
  <Paragraphs>496</Paragraphs>
  <Slides>29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60" baseType="lpstr">
      <vt:lpstr>Arial</vt:lpstr>
      <vt:lpstr>方正书宋_GBK</vt:lpstr>
      <vt:lpstr>Wingdings</vt:lpstr>
      <vt:lpstr>字魂5号-无外润黑体</vt:lpstr>
      <vt:lpstr>苹方-简</vt:lpstr>
      <vt:lpstr>微软雅黑</vt:lpstr>
      <vt:lpstr>Arial</vt:lpstr>
      <vt:lpstr>Hiragino Sans GB W3</vt:lpstr>
      <vt:lpstr>等线</vt:lpstr>
      <vt:lpstr>等线</vt:lpstr>
      <vt:lpstr>Calibri</vt:lpstr>
      <vt:lpstr>Helvetica Neue</vt:lpstr>
      <vt:lpstr>宋体</vt:lpstr>
      <vt:lpstr>汉仪书宋二KW</vt:lpstr>
      <vt:lpstr>Source Sans Pro</vt:lpstr>
      <vt:lpstr>汉仪旗黑</vt:lpstr>
      <vt:lpstr>宋体</vt:lpstr>
      <vt:lpstr>Arial Unicode MS</vt:lpstr>
      <vt:lpstr>汉仪中等线KW</vt:lpstr>
      <vt:lpstr>Thonburi</vt:lpstr>
      <vt:lpstr>微软雅黑</vt:lpstr>
      <vt:lpstr>Source Sans Pro</vt:lpstr>
      <vt:lpstr>字魂5号-无外润黑体</vt:lpstr>
      <vt:lpstr>等线</vt:lpstr>
      <vt:lpstr>华文宋体</vt:lpstr>
      <vt:lpstr>魏碑-简</vt:lpstr>
      <vt:lpstr>Copperplate Regular</vt:lpstr>
      <vt:lpstr>Corsiva Hebrew Regular</vt:lpstr>
      <vt:lpstr>Courier New Regular</vt:lpstr>
      <vt:lpstr>DIN Alternate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青色商务通用ppt模板</dc:title>
  <dc:creator/>
  <cp:lastModifiedBy>lewin</cp:lastModifiedBy>
  <cp:revision>59</cp:revision>
  <dcterms:created xsi:type="dcterms:W3CDTF">2021-06-27T15:19:46Z</dcterms:created>
  <dcterms:modified xsi:type="dcterms:W3CDTF">2021-06-27T15:19:46Z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